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3"/>
  </p:notesMasterIdLst>
  <p:sldIdLst>
    <p:sldId id="256" r:id="rId2"/>
    <p:sldId id="264" r:id="rId3"/>
    <p:sldId id="728" r:id="rId4"/>
    <p:sldId id="259" r:id="rId5"/>
    <p:sldId id="265" r:id="rId6"/>
    <p:sldId id="266" r:id="rId7"/>
    <p:sldId id="723" r:id="rId8"/>
    <p:sldId id="724" r:id="rId9"/>
    <p:sldId id="725" r:id="rId10"/>
    <p:sldId id="727" r:id="rId11"/>
    <p:sldId id="72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0"/>
    <a:srgbClr val="FF003E"/>
    <a:srgbClr val="0070C6"/>
    <a:srgbClr val="1F2F41"/>
    <a:srgbClr val="FFF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0"/>
    <p:restoredTop sz="94654"/>
  </p:normalViewPr>
  <p:slideViewPr>
    <p:cSldViewPr snapToGrid="0" snapToObjects="1">
      <p:cViewPr>
        <p:scale>
          <a:sx n="129" d="100"/>
          <a:sy n="129" d="100"/>
        </p:scale>
        <p:origin x="1632" y="800"/>
      </p:cViewPr>
      <p:guideLst/>
    </p:cSldViewPr>
  </p:slideViewPr>
  <p:notesTextViewPr>
    <p:cViewPr>
      <p:scale>
        <a:sx n="1" d="1"/>
        <a:sy n="1" d="1"/>
      </p:scale>
      <p:origin x="0" y="0"/>
    </p:cViewPr>
  </p:notesText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FE4A9-5211-7E47-8BD0-A61152D1376F}" type="datetimeFigureOut">
              <a:rPr kumimoji="1" lang="ja-JP" altLang="en-US" smtClean="0"/>
              <a:t>2022/8/25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1613E-266F-CE44-B379-BB3BC3A65A09}" type="slidenum">
              <a:rPr kumimoji="1" lang="ja-JP" altLang="en-US" smtClean="0"/>
              <a:t>‹#›</a:t>
            </a:fld>
            <a:endParaRPr kumimoji="1" lang="ja-JP" altLang="en-US"/>
          </a:p>
        </p:txBody>
      </p:sp>
    </p:spTree>
    <p:extLst>
      <p:ext uri="{BB962C8B-B14F-4D97-AF65-F5344CB8AC3E}">
        <p14:creationId xmlns:p14="http://schemas.microsoft.com/office/powerpoint/2010/main" val="1121787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66827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ED1BDA-94B0-0545-8AC5-58C61B825B61}"/>
              </a:ext>
            </a:extLst>
          </p:cNvPr>
          <p:cNvSpPr>
            <a:spLocks noGrp="1"/>
          </p:cNvSpPr>
          <p:nvPr>
            <p:ph type="ctrTitle"/>
          </p:nvPr>
        </p:nvSpPr>
        <p:spPr>
          <a:xfrm>
            <a:off x="1524000" y="1122363"/>
            <a:ext cx="9144000" cy="2387600"/>
          </a:xfrm>
        </p:spPr>
        <p:txBody>
          <a:bodyPr anchor="b"/>
          <a:lstStyle>
            <a:lvl1pPr algn="l">
              <a:defRPr sz="6000">
                <a:solidFill>
                  <a:schemeClr val="tx1"/>
                </a:solidFill>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EE04FAA-2813-0C4E-A864-601027D3D8B1}"/>
              </a:ext>
            </a:extLst>
          </p:cNvPr>
          <p:cNvSpPr>
            <a:spLocks noGrp="1"/>
          </p:cNvSpPr>
          <p:nvPr>
            <p:ph type="subTitle" idx="1"/>
          </p:nvPr>
        </p:nvSpPr>
        <p:spPr>
          <a:xfrm>
            <a:off x="1524000" y="3602038"/>
            <a:ext cx="914400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E37DFC0-D101-F547-B588-A6FA4A58DD75}"/>
              </a:ext>
            </a:extLst>
          </p:cNvPr>
          <p:cNvSpPr>
            <a:spLocks noGrp="1"/>
          </p:cNvSpPr>
          <p:nvPr>
            <p:ph type="dt" sz="half" idx="10"/>
          </p:nvPr>
        </p:nvSpPr>
        <p:spPr>
          <a:xfrm>
            <a:off x="838200" y="6356350"/>
            <a:ext cx="2743200" cy="365125"/>
          </a:xfrm>
          <a:prstGeom prst="rect">
            <a:avLst/>
          </a:prstGeom>
        </p:spPr>
        <p:txBody>
          <a:bodyPr/>
          <a:lstStyle>
            <a:lvl1pPr>
              <a:defRPr>
                <a:solidFill>
                  <a:schemeClr val="tx1"/>
                </a:solidFill>
              </a:defRPr>
            </a:lvl1pPr>
          </a:lstStyle>
          <a:p>
            <a:endParaRPr lang="ja-JP" altLang="en-US"/>
          </a:p>
        </p:txBody>
      </p:sp>
      <p:sp>
        <p:nvSpPr>
          <p:cNvPr id="5" name="フッター プレースホルダー 4">
            <a:extLst>
              <a:ext uri="{FF2B5EF4-FFF2-40B4-BE49-F238E27FC236}">
                <a16:creationId xmlns:a16="http://schemas.microsoft.com/office/drawing/2014/main" id="{D55D31F4-F303-3940-BD78-BA5DBC6EB693}"/>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95BB5BE0-E9E4-F742-BE23-8CA7526E2DF1}"/>
              </a:ext>
            </a:extLst>
          </p:cNvPr>
          <p:cNvSpPr>
            <a:spLocks noGrp="1"/>
          </p:cNvSpPr>
          <p:nvPr>
            <p:ph type="sldNum" sz="quarter" idx="12"/>
          </p:nvPr>
        </p:nvSpPr>
        <p:spPr>
          <a:xfrm>
            <a:off x="11566360" y="6427506"/>
            <a:ext cx="482336" cy="365125"/>
          </a:xfrm>
          <a:prstGeom prst="rect">
            <a:avLst/>
          </a:prstGeom>
        </p:spPr>
        <p:txBody>
          <a:bodyPr/>
          <a:lstStyle>
            <a:lvl1pPr>
              <a:defRPr>
                <a:solidFill>
                  <a:schemeClr val="tx1"/>
                </a:solidFill>
              </a:defRPr>
            </a:lvl1pPr>
          </a:lstStyle>
          <a:p>
            <a:fld id="{B64F4B10-0B0E-CF40-A0E6-AEA5EFE5B467}" type="slidenum">
              <a:rPr lang="ja-JP" altLang="en-US"/>
              <a:pPr/>
              <a:t>‹#›</a:t>
            </a:fld>
            <a:endParaRPr lang="ja-JP" altLang="en-US"/>
          </a:p>
        </p:txBody>
      </p:sp>
      <p:sp>
        <p:nvSpPr>
          <p:cNvPr id="10" name="正方形/長方形 9">
            <a:extLst>
              <a:ext uri="{FF2B5EF4-FFF2-40B4-BE49-F238E27FC236}">
                <a16:creationId xmlns:a16="http://schemas.microsoft.com/office/drawing/2014/main" id="{DE6CF840-6FB8-C149-BDC8-4BA1D85C9817}"/>
              </a:ext>
            </a:extLst>
          </p:cNvPr>
          <p:cNvSpPr/>
          <p:nvPr userDrawn="1"/>
        </p:nvSpPr>
        <p:spPr>
          <a:xfrm>
            <a:off x="0" y="6340110"/>
            <a:ext cx="12192000" cy="5178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021567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356C717-C3C1-B747-87F6-48E8A1B933A5}"/>
              </a:ext>
            </a:extLst>
          </p:cNvPr>
          <p:cNvSpPr/>
          <p:nvPr userDrawn="1"/>
        </p:nvSpPr>
        <p:spPr>
          <a:xfrm>
            <a:off x="0" y="-1"/>
            <a:ext cx="12192000" cy="16264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DF217A7-4336-F048-8A4D-1E364C651FC6}"/>
              </a:ext>
            </a:extLst>
          </p:cNvPr>
          <p:cNvSpPr>
            <a:spLocks noGrp="1"/>
          </p:cNvSpPr>
          <p:nvPr>
            <p:ph type="title"/>
          </p:nvPr>
        </p:nvSpPr>
        <p:spPr>
          <a:xfrm>
            <a:off x="0" y="242584"/>
            <a:ext cx="12191999" cy="1141328"/>
          </a:xfrm>
        </p:spPr>
        <p:txBody>
          <a:bodyPr/>
          <a:lstStyle>
            <a:lvl1pPr algn="ctr">
              <a:defRPr>
                <a:solidFill>
                  <a:schemeClr val="bg1">
                    <a:lumMod val="85000"/>
                    <a:lumOff val="15000"/>
                  </a:schemeClr>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B4708E-9A0A-F641-A30D-1E52941FE08A}"/>
              </a:ext>
            </a:extLst>
          </p:cNvPr>
          <p:cNvSpPr>
            <a:spLocks noGrp="1"/>
          </p:cNvSpPr>
          <p:nvPr>
            <p:ph idx="1"/>
          </p:nvPr>
        </p:nvSpPr>
        <p:spPr>
          <a:xfrm>
            <a:off x="357809" y="1974456"/>
            <a:ext cx="11533276" cy="477916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03255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bg>
      <p:bgRef idx="1001">
        <a:schemeClr val="bg1"/>
      </p:bgRef>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356C717-C3C1-B747-87F6-48E8A1B933A5}"/>
              </a:ext>
            </a:extLst>
          </p:cNvPr>
          <p:cNvSpPr/>
          <p:nvPr userDrawn="1"/>
        </p:nvSpPr>
        <p:spPr>
          <a:xfrm>
            <a:off x="0" y="-1"/>
            <a:ext cx="12192000" cy="16264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DF217A7-4336-F048-8A4D-1E364C651FC6}"/>
              </a:ext>
            </a:extLst>
          </p:cNvPr>
          <p:cNvSpPr>
            <a:spLocks noGrp="1"/>
          </p:cNvSpPr>
          <p:nvPr>
            <p:ph type="title"/>
          </p:nvPr>
        </p:nvSpPr>
        <p:spPr>
          <a:xfrm>
            <a:off x="0" y="242584"/>
            <a:ext cx="12191999" cy="1141328"/>
          </a:xfrm>
        </p:spPr>
        <p:txBody>
          <a:bodyPr/>
          <a:lstStyle>
            <a:lvl1pPr algn="ctr">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B4708E-9A0A-F641-A30D-1E52941FE08A}"/>
              </a:ext>
            </a:extLst>
          </p:cNvPr>
          <p:cNvSpPr>
            <a:spLocks noGrp="1"/>
          </p:cNvSpPr>
          <p:nvPr>
            <p:ph idx="1"/>
          </p:nvPr>
        </p:nvSpPr>
        <p:spPr>
          <a:xfrm>
            <a:off x="357809" y="1974456"/>
            <a:ext cx="11533276" cy="477916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4517219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ユーザー設定レイアウト">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AC61F9D-B3CA-A543-8A96-B2338E487EF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a:ext>
            </a:extLst>
          </a:blip>
          <a:srcRect t="-1" r="71184" b="27851"/>
          <a:stretch/>
        </p:blipFill>
        <p:spPr>
          <a:xfrm rot="10800000">
            <a:off x="8539992" y="0"/>
            <a:ext cx="3652007" cy="6858000"/>
          </a:xfrm>
          <a:prstGeom prst="rect">
            <a:avLst/>
          </a:prstGeom>
        </p:spPr>
      </p:pic>
      <p:sp>
        <p:nvSpPr>
          <p:cNvPr id="6" name="タイトル 1">
            <a:extLst>
              <a:ext uri="{FF2B5EF4-FFF2-40B4-BE49-F238E27FC236}">
                <a16:creationId xmlns:a16="http://schemas.microsoft.com/office/drawing/2014/main" id="{A9DBC551-2E52-644F-AAC6-2519B118D5F2}"/>
              </a:ext>
            </a:extLst>
          </p:cNvPr>
          <p:cNvSpPr>
            <a:spLocks noGrp="1"/>
          </p:cNvSpPr>
          <p:nvPr>
            <p:ph type="title"/>
          </p:nvPr>
        </p:nvSpPr>
        <p:spPr>
          <a:xfrm>
            <a:off x="357809" y="242584"/>
            <a:ext cx="8073127" cy="1141328"/>
          </a:xfrm>
        </p:spPr>
        <p:txBody>
          <a:bodyPr/>
          <a:lstStyle>
            <a:lvl1pPr algn="l">
              <a:defRPr>
                <a:solidFill>
                  <a:schemeClr val="tx1"/>
                </a:solidFill>
              </a:defRPr>
            </a:lvl1p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56B5ECCE-10B7-FB4F-9C97-C1317654F64C}"/>
              </a:ext>
            </a:extLst>
          </p:cNvPr>
          <p:cNvSpPr>
            <a:spLocks noGrp="1"/>
          </p:cNvSpPr>
          <p:nvPr>
            <p:ph idx="1"/>
          </p:nvPr>
        </p:nvSpPr>
        <p:spPr>
          <a:xfrm>
            <a:off x="357809" y="1635854"/>
            <a:ext cx="8073127" cy="5117770"/>
          </a:xfrm>
        </p:spPr>
        <p:txBody>
          <a:bodyPr/>
          <a:lstStyle>
            <a:lvl1pPr algn="l">
              <a:defRPr>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2" name="正方形/長方形 11">
            <a:extLst>
              <a:ext uri="{FF2B5EF4-FFF2-40B4-BE49-F238E27FC236}">
                <a16:creationId xmlns:a16="http://schemas.microsoft.com/office/drawing/2014/main" id="{5AC7F92B-1A08-544E-BCD9-1787B63891FF}"/>
              </a:ext>
            </a:extLst>
          </p:cNvPr>
          <p:cNvSpPr/>
          <p:nvPr userDrawn="1"/>
        </p:nvSpPr>
        <p:spPr>
          <a:xfrm>
            <a:off x="8539991" y="1"/>
            <a:ext cx="3652008" cy="6857999"/>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641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ユーザー設定レイアウト">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A9DBC551-2E52-644F-AAC6-2519B118D5F2}"/>
              </a:ext>
            </a:extLst>
          </p:cNvPr>
          <p:cNvSpPr>
            <a:spLocks noGrp="1"/>
          </p:cNvSpPr>
          <p:nvPr>
            <p:ph type="title"/>
          </p:nvPr>
        </p:nvSpPr>
        <p:spPr>
          <a:xfrm>
            <a:off x="0" y="2030134"/>
            <a:ext cx="3251375" cy="2600587"/>
          </a:xfrm>
          <a:solidFill>
            <a:srgbClr val="FFC000"/>
          </a:solidFill>
        </p:spPr>
        <p:txBody>
          <a:bodyPr/>
          <a:lstStyle>
            <a:lvl1pPr algn="l">
              <a:defRPr>
                <a:solidFill>
                  <a:schemeClr val="bg1">
                    <a:lumMod val="85000"/>
                    <a:lumOff val="15000"/>
                  </a:schemeClr>
                </a:solidFill>
              </a:defRPr>
            </a:lvl1p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56B5ECCE-10B7-FB4F-9C97-C1317654F64C}"/>
              </a:ext>
            </a:extLst>
          </p:cNvPr>
          <p:cNvSpPr>
            <a:spLocks noGrp="1"/>
          </p:cNvSpPr>
          <p:nvPr>
            <p:ph idx="1"/>
          </p:nvPr>
        </p:nvSpPr>
        <p:spPr>
          <a:xfrm>
            <a:off x="3473042" y="520117"/>
            <a:ext cx="8422547" cy="6208340"/>
          </a:xfrm>
        </p:spPr>
        <p:txBody>
          <a:bodyPr/>
          <a:lstStyle>
            <a:lvl1pPr algn="l">
              <a:defRPr>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385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11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ユーザー設定レイアウト">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7B04641-D972-464B-8855-FD387761AE5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a:ext>
            </a:extLst>
          </a:blip>
          <a:srcRect t="-1" r="3800" b="27851"/>
          <a:stretch/>
        </p:blipFill>
        <p:spPr>
          <a:xfrm rot="10800000">
            <a:off x="0" y="0"/>
            <a:ext cx="12192000" cy="6858000"/>
          </a:xfrm>
          <a:prstGeom prst="rect">
            <a:avLst/>
          </a:prstGeom>
        </p:spPr>
      </p:pic>
      <p:sp>
        <p:nvSpPr>
          <p:cNvPr id="2" name="正方形/長方形 1">
            <a:extLst>
              <a:ext uri="{FF2B5EF4-FFF2-40B4-BE49-F238E27FC236}">
                <a16:creationId xmlns:a16="http://schemas.microsoft.com/office/drawing/2014/main" id="{AE4AC518-83A7-3E4B-9367-8F23CFBE6F87}"/>
              </a:ext>
            </a:extLst>
          </p:cNvPr>
          <p:cNvSpPr/>
          <p:nvPr userDrawn="1"/>
        </p:nvSpPr>
        <p:spPr>
          <a:xfrm>
            <a:off x="0" y="-1"/>
            <a:ext cx="12192000" cy="6857999"/>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CBBC221-FC1A-9C4B-A885-F1DDD408AABF}"/>
              </a:ext>
            </a:extLst>
          </p:cNvPr>
          <p:cNvSpPr/>
          <p:nvPr userDrawn="1"/>
        </p:nvSpPr>
        <p:spPr>
          <a:xfrm>
            <a:off x="0" y="-4"/>
            <a:ext cx="12192000" cy="6858000"/>
          </a:xfrm>
          <a:prstGeom prst="rect">
            <a:avLst/>
          </a:prstGeom>
          <a:solidFill>
            <a:schemeClr val="bg1">
              <a:lumMod val="95000"/>
              <a:lumOff val="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1CE40923-041D-3142-8F5A-5BBE774B30B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13" y="6279985"/>
            <a:ext cx="2507967" cy="430780"/>
          </a:xfrm>
          <a:prstGeom prst="rect">
            <a:avLst/>
          </a:prstGeom>
        </p:spPr>
      </p:pic>
      <p:sp>
        <p:nvSpPr>
          <p:cNvPr id="6" name="正方形/長方形 5">
            <a:extLst>
              <a:ext uri="{FF2B5EF4-FFF2-40B4-BE49-F238E27FC236}">
                <a16:creationId xmlns:a16="http://schemas.microsoft.com/office/drawing/2014/main" id="{B9504B39-08FA-D54C-AC75-F58EB90491D0}"/>
              </a:ext>
            </a:extLst>
          </p:cNvPr>
          <p:cNvSpPr/>
          <p:nvPr userDrawn="1"/>
        </p:nvSpPr>
        <p:spPr>
          <a:xfrm>
            <a:off x="0" y="-1"/>
            <a:ext cx="12192000" cy="5259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0217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7E31D3F5-BA3C-0A4A-A7C9-C9F39B5C46EA}"/>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067" b="0" i="0">
                <a:solidFill>
                  <a:schemeClr val="tx1"/>
                </a:solidFill>
                <a:latin typeface="Ricty" panose="020B0509020203020207" pitchFamily="49" charset="-128"/>
                <a:ea typeface="Ricty" panose="020B0509020203020207" pitchFamily="49" charset="-128"/>
              </a:defRPr>
            </a:lvl1pPr>
          </a:lstStyle>
          <a:p>
            <a:fld id="{A5F40B45-8D7C-FB40-82FF-7271A2D858A5}" type="slidenum">
              <a:rPr lang="ja-JP" altLang="en-US" smtClean="0"/>
              <a:pPr/>
              <a:t>‹#›</a:t>
            </a:fld>
            <a:endParaRPr lang="ja-JP" altLang="en-US"/>
          </a:p>
        </p:txBody>
      </p:sp>
      <p:sp>
        <p:nvSpPr>
          <p:cNvPr id="5" name="コンテンツ プレースホルダー 4">
            <a:extLst>
              <a:ext uri="{FF2B5EF4-FFF2-40B4-BE49-F238E27FC236}">
                <a16:creationId xmlns:a16="http://schemas.microsoft.com/office/drawing/2014/main" id="{5AF04300-5224-694C-AA51-993972248ABA}"/>
              </a:ext>
            </a:extLst>
          </p:cNvPr>
          <p:cNvSpPr>
            <a:spLocks noGrp="1"/>
          </p:cNvSpPr>
          <p:nvPr>
            <p:ph sz="quarter" idx="10"/>
          </p:nvPr>
        </p:nvSpPr>
        <p:spPr>
          <a:xfrm>
            <a:off x="609600" y="1399874"/>
            <a:ext cx="10972800" cy="4703631"/>
          </a:xfrm>
          <a:prstGeom prst="rect">
            <a:avLst/>
          </a:prstGeom>
        </p:spPr>
        <p:txBody>
          <a:bodyPr/>
          <a:lstStyle>
            <a:lvl1pPr marL="241294" indent="-234945">
              <a:buClr>
                <a:srgbClr val="FFC000"/>
              </a:buClr>
              <a:tabLst/>
              <a:defRPr>
                <a:latin typeface="Ricty" panose="020B0509020203020207" pitchFamily="49" charset="-128"/>
                <a:ea typeface="Ricty" panose="020B0509020203020207" pitchFamily="49" charset="-128"/>
              </a:defRPr>
            </a:lvl1pPr>
            <a:lvl2pPr marL="476239" indent="-234945">
              <a:buClr>
                <a:srgbClr val="FFC000"/>
              </a:buClr>
              <a:tabLst>
                <a:tab pos="234945" algn="l"/>
              </a:tabLst>
              <a:defRPr>
                <a:latin typeface="Ricty" panose="020B0509020203020207" pitchFamily="49" charset="-128"/>
                <a:ea typeface="Ricty" panose="020B0509020203020207" pitchFamily="49" charset="-128"/>
              </a:defRPr>
            </a:lvl2pPr>
            <a:lvl3pPr marL="711182" indent="-234945">
              <a:buClr>
                <a:srgbClr val="FFC000"/>
              </a:buClr>
              <a:tabLst/>
              <a:defRPr>
                <a:latin typeface="Ricty" panose="020B0509020203020207" pitchFamily="49" charset="-128"/>
                <a:ea typeface="Ricty" panose="020B0509020203020207" pitchFamily="49" charset="-128"/>
              </a:defRPr>
            </a:lvl3pPr>
            <a:lvl4pPr marL="954593" indent="-243411">
              <a:buClr>
                <a:srgbClr val="FFC000"/>
              </a:buClr>
              <a:tabLst/>
              <a:defRPr>
                <a:latin typeface="Ricty" panose="020B0509020203020207" pitchFamily="49" charset="-128"/>
                <a:ea typeface="Ricty" panose="020B0509020203020207" pitchFamily="49" charset="-128"/>
              </a:defRPr>
            </a:lvl4pPr>
            <a:lvl5pPr marL="1189537" indent="-234945">
              <a:buClr>
                <a:srgbClr val="FFC000"/>
              </a:buClr>
              <a:tabLst/>
              <a:defRPr>
                <a:latin typeface="Ricty" panose="020B0509020203020207" pitchFamily="49" charset="-128"/>
                <a:ea typeface="Ricty" panose="020B0509020203020207" pitchFamily="49" charset="-128"/>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7" name="タイトル 5">
            <a:extLst>
              <a:ext uri="{FF2B5EF4-FFF2-40B4-BE49-F238E27FC236}">
                <a16:creationId xmlns:a16="http://schemas.microsoft.com/office/drawing/2014/main" id="{E707A5C9-770B-5E42-97C8-0C2AE74D8573}"/>
              </a:ext>
            </a:extLst>
          </p:cNvPr>
          <p:cNvSpPr>
            <a:spLocks noGrp="1"/>
          </p:cNvSpPr>
          <p:nvPr>
            <p:ph type="title"/>
          </p:nvPr>
        </p:nvSpPr>
        <p:spPr>
          <a:xfrm>
            <a:off x="609600" y="276352"/>
            <a:ext cx="10972800" cy="951955"/>
          </a:xfrm>
        </p:spPr>
        <p:txBody>
          <a:bodyPr/>
          <a:lstStyle>
            <a:lvl1pPr algn="l">
              <a:defRPr>
                <a:solidFill>
                  <a:schemeClr val="tx1">
                    <a:lumMod val="75000"/>
                    <a:lumOff val="25000"/>
                  </a:schemeClr>
                </a:solidFill>
                <a:latin typeface="Ricty" panose="020B0509020203020207" pitchFamily="49" charset="-128"/>
                <a:ea typeface="Ricty" panose="020B0509020203020207" pitchFamily="49" charset="-128"/>
              </a:defRPr>
            </a:lvl1pPr>
          </a:lstStyle>
          <a:p>
            <a:r>
              <a:rPr kumimoji="1" lang="ja-JP" altLang="en-US"/>
              <a:t>マスター タイトルの書式設定</a:t>
            </a:r>
          </a:p>
        </p:txBody>
      </p:sp>
      <p:sp>
        <p:nvSpPr>
          <p:cNvPr id="6" name="フッター プレースホルダー 5">
            <a:extLst>
              <a:ext uri="{FF2B5EF4-FFF2-40B4-BE49-F238E27FC236}">
                <a16:creationId xmlns:a16="http://schemas.microsoft.com/office/drawing/2014/main" id="{DD7AB1D9-D517-5C40-852F-236FAE728297}"/>
              </a:ext>
            </a:extLst>
          </p:cNvPr>
          <p:cNvSpPr>
            <a:spLocks noGrp="1"/>
          </p:cNvSpPr>
          <p:nvPr>
            <p:ph type="ftr" sz="quarter" idx="11"/>
          </p:nvPr>
        </p:nvSpPr>
        <p:spPr/>
        <p:txBody>
          <a:bodyPr/>
          <a:lstStyle>
            <a:lvl1pPr>
              <a:defRPr>
                <a:latin typeface="Ricty" panose="020B0509020203020207" pitchFamily="49" charset="-128"/>
                <a:ea typeface="Ricty" panose="020B0509020203020207" pitchFamily="49" charset="-128"/>
              </a:defRPr>
            </a:lvl1pPr>
          </a:lstStyle>
          <a:p>
            <a:endParaRPr lang="ja-JP" altLang="en-US"/>
          </a:p>
        </p:txBody>
      </p:sp>
    </p:spTree>
    <p:extLst>
      <p:ext uri="{BB962C8B-B14F-4D97-AF65-F5344CB8AC3E}">
        <p14:creationId xmlns:p14="http://schemas.microsoft.com/office/powerpoint/2010/main" val="2562908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47CC435-BE96-3440-9547-06BB7C3F1FD8}"/>
              </a:ext>
            </a:extLst>
          </p:cNvPr>
          <p:cNvPicPr>
            <a:picLocks noChangeAspect="1"/>
          </p:cNvPicPr>
          <p:nvPr userDrawn="1"/>
        </p:nvPicPr>
        <p:blipFill rotWithShape="1">
          <a:blip r:embed="rId10"/>
          <a:srcRect l="32112" t="30212" r="-51" b="1871"/>
          <a:stretch/>
        </p:blipFill>
        <p:spPr>
          <a:xfrm>
            <a:off x="16778" y="0"/>
            <a:ext cx="12183079" cy="6858000"/>
          </a:xfrm>
          <a:prstGeom prst="rect">
            <a:avLst/>
          </a:prstGeom>
        </p:spPr>
      </p:pic>
      <p:sp>
        <p:nvSpPr>
          <p:cNvPr id="10" name="正方形/長方形 9">
            <a:extLst>
              <a:ext uri="{FF2B5EF4-FFF2-40B4-BE49-F238E27FC236}">
                <a16:creationId xmlns:a16="http://schemas.microsoft.com/office/drawing/2014/main" id="{43337186-52BA-2C4C-B329-78AF3455AC17}"/>
              </a:ext>
            </a:extLst>
          </p:cNvPr>
          <p:cNvSpPr/>
          <p:nvPr userDrawn="1"/>
        </p:nvSpPr>
        <p:spPr>
          <a:xfrm>
            <a:off x="-4045" y="0"/>
            <a:ext cx="12203902" cy="6857999"/>
          </a:xfrm>
          <a:prstGeom prst="rect">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a:extLst>
              <a:ext uri="{FF2B5EF4-FFF2-40B4-BE49-F238E27FC236}">
                <a16:creationId xmlns:a16="http://schemas.microsoft.com/office/drawing/2014/main" id="{CC31141A-E4B4-734D-8F17-50A808274EFE}"/>
              </a:ext>
            </a:extLst>
          </p:cNvPr>
          <p:cNvSpPr>
            <a:spLocks noGrp="1"/>
          </p:cNvSpPr>
          <p:nvPr>
            <p:ph type="title"/>
          </p:nvPr>
        </p:nvSpPr>
        <p:spPr>
          <a:xfrm>
            <a:off x="357809" y="104376"/>
            <a:ext cx="10515600" cy="1141328"/>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D902687-0AE9-4340-B48B-C5F51212688C}"/>
              </a:ext>
            </a:extLst>
          </p:cNvPr>
          <p:cNvSpPr>
            <a:spLocks noGrp="1"/>
          </p:cNvSpPr>
          <p:nvPr>
            <p:ph type="body" idx="1"/>
          </p:nvPr>
        </p:nvSpPr>
        <p:spPr>
          <a:xfrm>
            <a:off x="357809" y="1442734"/>
            <a:ext cx="11533276"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7" name="図 6">
            <a:extLst>
              <a:ext uri="{FF2B5EF4-FFF2-40B4-BE49-F238E27FC236}">
                <a16:creationId xmlns:a16="http://schemas.microsoft.com/office/drawing/2014/main" id="{EB864972-508F-5E44-94B1-F5D1AC932AD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06844" y="51215"/>
            <a:ext cx="1714379" cy="294470"/>
          </a:xfrm>
          <a:prstGeom prst="rect">
            <a:avLst/>
          </a:prstGeom>
        </p:spPr>
      </p:pic>
    </p:spTree>
    <p:extLst>
      <p:ext uri="{BB962C8B-B14F-4D97-AF65-F5344CB8AC3E}">
        <p14:creationId xmlns:p14="http://schemas.microsoft.com/office/powerpoint/2010/main" val="354277792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4" r:id="rId3"/>
    <p:sldLayoutId id="2147483675" r:id="rId4"/>
    <p:sldLayoutId id="2147483686" r:id="rId5"/>
    <p:sldLayoutId id="2147483685" r:id="rId6"/>
    <p:sldLayoutId id="2147483682" r:id="rId7"/>
    <p:sldLayoutId id="2147483681" r:id="rId8"/>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Ricty" panose="020B0509020203020207" pitchFamily="49" charset="-128"/>
          <a:ea typeface="Ricty" panose="020B0509020203020207" pitchFamily="49"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Ricty" panose="020B0509020203020207" pitchFamily="49" charset="-128"/>
          <a:ea typeface="Ricty" panose="020B0509020203020207" pitchFamily="49"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Ricty" panose="020B0509020203020207" pitchFamily="49" charset="-128"/>
          <a:ea typeface="Ricty" panose="020B0509020203020207" pitchFamily="49"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Ricty" panose="020B0509020203020207" pitchFamily="49" charset="-128"/>
          <a:ea typeface="Ricty" panose="020B0509020203020207" pitchFamily="49"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Ricty" panose="020B0509020203020207" pitchFamily="49" charset="-128"/>
          <a:ea typeface="Ricty" panose="020B0509020203020207" pitchFamily="49"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Ricty" panose="020B0509020203020207" pitchFamily="49" charset="-128"/>
          <a:ea typeface="Ricty" panose="020B0509020203020207"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8.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5AD244-0998-30B9-FF07-3888730F9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17" t="29697" r="13798" b="29697"/>
          <a:stretch/>
        </p:blipFill>
        <p:spPr bwMode="auto">
          <a:xfrm>
            <a:off x="2086288" y="596348"/>
            <a:ext cx="8019424" cy="44924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F84C65A-355F-6B17-0EE0-360E40C4A221}"/>
              </a:ext>
            </a:extLst>
          </p:cNvPr>
          <p:cNvSpPr txBox="1"/>
          <p:nvPr/>
        </p:nvSpPr>
        <p:spPr>
          <a:xfrm>
            <a:off x="4336544" y="5343277"/>
            <a:ext cx="3518912" cy="707886"/>
          </a:xfrm>
          <a:prstGeom prst="rect">
            <a:avLst/>
          </a:prstGeom>
          <a:noFill/>
        </p:spPr>
        <p:txBody>
          <a:bodyPr wrap="none" rtlCol="0">
            <a:spAutoFit/>
          </a:bodyPr>
          <a:lstStyle/>
          <a:p>
            <a:pPr algn="ctr"/>
            <a:r>
              <a:rPr kumimoji="1" lang="en-US" altLang="ja-JP" sz="4000" b="1" dirty="0">
                <a:latin typeface="Ricty" panose="020B0509020203020207" pitchFamily="49" charset="-128"/>
                <a:ea typeface="Ricty" panose="020B0509020203020207" pitchFamily="49" charset="-128"/>
              </a:rPr>
              <a:t>〜kintone</a:t>
            </a:r>
            <a:r>
              <a:rPr kumimoji="1" lang="ja-JP" altLang="en-US" sz="4000" b="1">
                <a:latin typeface="Ricty" panose="020B0509020203020207" pitchFamily="49" charset="-128"/>
                <a:ea typeface="Ricty" panose="020B0509020203020207" pitchFamily="49" charset="-128"/>
              </a:rPr>
              <a:t>編</a:t>
            </a:r>
            <a:r>
              <a:rPr kumimoji="1" lang="en-US" altLang="ja-JP" sz="4000" b="1" dirty="0">
                <a:latin typeface="Ricty" panose="020B0509020203020207" pitchFamily="49" charset="-128"/>
                <a:ea typeface="Ricty" panose="020B0509020203020207" pitchFamily="49" charset="-128"/>
              </a:rPr>
              <a:t>〜</a:t>
            </a:r>
            <a:endParaRPr kumimoji="1" lang="ja-JP" altLang="en-US" sz="4000" b="1">
              <a:latin typeface="Ricty" panose="020B0509020203020207" pitchFamily="49" charset="-128"/>
              <a:ea typeface="Ricty" panose="020B0509020203020207" pitchFamily="49" charset="-128"/>
            </a:endParaRPr>
          </a:p>
        </p:txBody>
      </p:sp>
    </p:spTree>
    <p:extLst>
      <p:ext uri="{BB962C8B-B14F-4D97-AF65-F5344CB8AC3E}">
        <p14:creationId xmlns:p14="http://schemas.microsoft.com/office/powerpoint/2010/main" val="64098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8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QR コード&#10;&#10;自動的に生成された説明">
            <a:extLst>
              <a:ext uri="{FF2B5EF4-FFF2-40B4-BE49-F238E27FC236}">
                <a16:creationId xmlns:a16="http://schemas.microsoft.com/office/drawing/2014/main" id="{15363CE7-4D60-4DCC-2609-0B7D9CEE4763}"/>
              </a:ext>
            </a:extLst>
          </p:cNvPr>
          <p:cNvPicPr>
            <a:picLocks noChangeAspect="1"/>
          </p:cNvPicPr>
          <p:nvPr/>
        </p:nvPicPr>
        <p:blipFill>
          <a:blip r:embed="rId2"/>
          <a:stretch>
            <a:fillRect/>
          </a:stretch>
        </p:blipFill>
        <p:spPr>
          <a:xfrm>
            <a:off x="2019178" y="1070959"/>
            <a:ext cx="3788797" cy="3788797"/>
          </a:xfrm>
          <a:prstGeom prst="rect">
            <a:avLst/>
          </a:prstGeom>
        </p:spPr>
      </p:pic>
      <p:sp>
        <p:nvSpPr>
          <p:cNvPr id="6" name="テキスト ボックス 5">
            <a:extLst>
              <a:ext uri="{FF2B5EF4-FFF2-40B4-BE49-F238E27FC236}">
                <a16:creationId xmlns:a16="http://schemas.microsoft.com/office/drawing/2014/main" id="{D863E02B-28EC-E16D-66CD-8AAA193DDCF2}"/>
              </a:ext>
            </a:extLst>
          </p:cNvPr>
          <p:cNvSpPr txBox="1"/>
          <p:nvPr/>
        </p:nvSpPr>
        <p:spPr>
          <a:xfrm>
            <a:off x="1387016" y="5112688"/>
            <a:ext cx="9417963" cy="1015663"/>
          </a:xfrm>
          <a:prstGeom prst="rect">
            <a:avLst/>
          </a:prstGeom>
          <a:noFill/>
        </p:spPr>
        <p:txBody>
          <a:bodyPr wrap="none" rtlCol="0">
            <a:spAutoFit/>
          </a:bodyPr>
          <a:lstStyle/>
          <a:p>
            <a:r>
              <a:rPr lang="en" altLang="ja-JP" sz="6000" b="1" dirty="0">
                <a:solidFill>
                  <a:srgbClr val="FFC000"/>
                </a:solidFill>
                <a:latin typeface="Ricty" panose="020B0509020203020207" pitchFamily="49" charset="-128"/>
                <a:ea typeface="Ricty" panose="020B0509020203020207" pitchFamily="49" charset="-128"/>
              </a:rPr>
              <a:t>https://</a:t>
            </a:r>
            <a:r>
              <a:rPr lang="en" altLang="ja-JP" sz="6000" b="1" dirty="0" err="1">
                <a:solidFill>
                  <a:srgbClr val="FFC000"/>
                </a:solidFill>
                <a:latin typeface="Ricty" panose="020B0509020203020207" pitchFamily="49" charset="-128"/>
                <a:ea typeface="Ricty" panose="020B0509020203020207" pitchFamily="49" charset="-128"/>
              </a:rPr>
              <a:t>hack.cybozu.com</a:t>
            </a:r>
            <a:r>
              <a:rPr lang="en" altLang="ja-JP" sz="6000" b="1" dirty="0">
                <a:solidFill>
                  <a:srgbClr val="FFC000"/>
                </a:solidFill>
                <a:latin typeface="Ricty" panose="020B0509020203020207" pitchFamily="49" charset="-128"/>
                <a:ea typeface="Ricty" panose="020B0509020203020207" pitchFamily="49" charset="-128"/>
              </a:rPr>
              <a:t>/</a:t>
            </a:r>
            <a:endParaRPr kumimoji="1" lang="ja-JP" altLang="en-US" sz="6000" b="1">
              <a:solidFill>
                <a:srgbClr val="FFC000"/>
              </a:solidFill>
              <a:latin typeface="Ricty" panose="020B0509020203020207" pitchFamily="49" charset="-128"/>
              <a:ea typeface="Ricty" panose="020B0509020203020207" pitchFamily="49" charset="-128"/>
            </a:endParaRPr>
          </a:p>
        </p:txBody>
      </p:sp>
      <p:sp>
        <p:nvSpPr>
          <p:cNvPr id="7" name="テキスト ボックス 6">
            <a:extLst>
              <a:ext uri="{FF2B5EF4-FFF2-40B4-BE49-F238E27FC236}">
                <a16:creationId xmlns:a16="http://schemas.microsoft.com/office/drawing/2014/main" id="{8CB7A06A-D39A-F298-6635-F087DDF08DBF}"/>
              </a:ext>
            </a:extLst>
          </p:cNvPr>
          <p:cNvSpPr txBox="1"/>
          <p:nvPr/>
        </p:nvSpPr>
        <p:spPr>
          <a:xfrm>
            <a:off x="6095997" y="3160274"/>
            <a:ext cx="4698722" cy="1446550"/>
          </a:xfrm>
          <a:prstGeom prst="rect">
            <a:avLst/>
          </a:prstGeom>
          <a:noFill/>
        </p:spPr>
        <p:txBody>
          <a:bodyPr wrap="none" rtlCol="0">
            <a:spAutoFit/>
          </a:bodyPr>
          <a:lstStyle/>
          <a:p>
            <a:r>
              <a:rPr lang="ja-JP" altLang="en-US" sz="4400" b="1">
                <a:latin typeface="Ricty" panose="020B0509020203020207" pitchFamily="49" charset="-128"/>
                <a:ea typeface="Ricty" panose="020B0509020203020207" pitchFamily="49" charset="-128"/>
              </a:rPr>
              <a:t>ログイン名：</a:t>
            </a:r>
            <a:r>
              <a:rPr lang="en-US" altLang="ja-JP" sz="4400" b="1" dirty="0">
                <a:latin typeface="Ricty" panose="020B0509020203020207" pitchFamily="49" charset="-128"/>
                <a:ea typeface="Ricty" panose="020B0509020203020207" pitchFamily="49" charset="-128"/>
              </a:rPr>
              <a:t>user</a:t>
            </a:r>
          </a:p>
          <a:p>
            <a:r>
              <a:rPr kumimoji="1" lang="ja-JP" altLang="en-US" sz="4400" b="1">
                <a:latin typeface="Ricty" panose="020B0509020203020207" pitchFamily="49" charset="-128"/>
                <a:ea typeface="Ricty" panose="020B0509020203020207" pitchFamily="49" charset="-128"/>
              </a:rPr>
              <a:t>パスワード：</a:t>
            </a:r>
            <a:r>
              <a:rPr kumimoji="1" lang="en-US" altLang="ja-JP" sz="4400" b="1" dirty="0">
                <a:latin typeface="Ricty" panose="020B0509020203020207" pitchFamily="49" charset="-128"/>
                <a:ea typeface="Ricty" panose="020B0509020203020207" pitchFamily="49" charset="-128"/>
              </a:rPr>
              <a:t>user</a:t>
            </a:r>
            <a:endParaRPr kumimoji="1" lang="ja-JP" altLang="en-US" sz="4400" b="1">
              <a:latin typeface="Ricty" panose="020B0509020203020207" pitchFamily="49" charset="-128"/>
              <a:ea typeface="Ricty" panose="020B0509020203020207" pitchFamily="49" charset="-128"/>
            </a:endParaRPr>
          </a:p>
        </p:txBody>
      </p:sp>
      <p:sp>
        <p:nvSpPr>
          <p:cNvPr id="2" name="テキスト ボックス 1">
            <a:extLst>
              <a:ext uri="{FF2B5EF4-FFF2-40B4-BE49-F238E27FC236}">
                <a16:creationId xmlns:a16="http://schemas.microsoft.com/office/drawing/2014/main" id="{493076B5-70C1-7EA7-956F-39BC1180F4A5}"/>
              </a:ext>
            </a:extLst>
          </p:cNvPr>
          <p:cNvSpPr txBox="1"/>
          <p:nvPr/>
        </p:nvSpPr>
        <p:spPr>
          <a:xfrm>
            <a:off x="150729" y="158445"/>
            <a:ext cx="1723549" cy="1015663"/>
          </a:xfrm>
          <a:prstGeom prst="rect">
            <a:avLst/>
          </a:prstGeom>
          <a:noFill/>
        </p:spPr>
        <p:txBody>
          <a:bodyPr wrap="none" rtlCol="0">
            <a:spAutoFit/>
          </a:bodyPr>
          <a:lstStyle/>
          <a:p>
            <a:r>
              <a:rPr kumimoji="1" lang="ja-JP" altLang="en-US" sz="6000" b="1">
                <a:solidFill>
                  <a:srgbClr val="FFC000"/>
                </a:solidFill>
                <a:latin typeface="Ricty" panose="020B0509020203020207" pitchFamily="49" charset="-128"/>
                <a:ea typeface="Ricty" panose="020B0509020203020207" pitchFamily="49" charset="-128"/>
              </a:rPr>
              <a:t>デモ</a:t>
            </a:r>
          </a:p>
        </p:txBody>
      </p:sp>
    </p:spTree>
    <p:extLst>
      <p:ext uri="{BB962C8B-B14F-4D97-AF65-F5344CB8AC3E}">
        <p14:creationId xmlns:p14="http://schemas.microsoft.com/office/powerpoint/2010/main" val="38139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32A4AE7-A50E-CE4F-925F-BFD35184EF4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72582" y="6096380"/>
            <a:ext cx="610247" cy="615553"/>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66C21C5A-9F3D-DE43-9D36-74CF26C0BC76}"/>
              </a:ext>
            </a:extLst>
          </p:cNvPr>
          <p:cNvSpPr/>
          <p:nvPr/>
        </p:nvSpPr>
        <p:spPr>
          <a:xfrm>
            <a:off x="9949089" y="6137434"/>
            <a:ext cx="2439997" cy="584775"/>
          </a:xfrm>
          <a:prstGeom prst="rect">
            <a:avLst/>
          </a:prstGeom>
        </p:spPr>
        <p:txBody>
          <a:bodyPr wrap="square">
            <a:spAutoFit/>
          </a:bodyPr>
          <a:lstStyle/>
          <a:p>
            <a:r>
              <a:rPr lang="en" altLang="ja-JP" sz="3200" b="1" dirty="0">
                <a:latin typeface="Ricty" panose="020B0509020203020207" pitchFamily="49" charset="-128"/>
                <a:ea typeface="Ricty" panose="020B0509020203020207" pitchFamily="49" charset="-128"/>
              </a:rPr>
              <a:t>@</a:t>
            </a:r>
            <a:r>
              <a:rPr lang="en" altLang="ja-JP" sz="3200" b="1" dirty="0" err="1">
                <a:latin typeface="Ricty" panose="020B0509020203020207" pitchFamily="49" charset="-128"/>
                <a:ea typeface="Ricty" panose="020B0509020203020207" pitchFamily="49" charset="-128"/>
              </a:rPr>
              <a:t>ryotkbb</a:t>
            </a:r>
            <a:endParaRPr lang="en" altLang="ja-JP" sz="3200" b="1" dirty="0">
              <a:latin typeface="Ricty" panose="020B0509020203020207" pitchFamily="49" charset="-128"/>
              <a:ea typeface="Ricty" panose="020B0509020203020207" pitchFamily="49" charset="-128"/>
            </a:endParaRPr>
          </a:p>
        </p:txBody>
      </p:sp>
      <p:sp>
        <p:nvSpPr>
          <p:cNvPr id="2" name="正方形/長方形 1">
            <a:extLst>
              <a:ext uri="{FF2B5EF4-FFF2-40B4-BE49-F238E27FC236}">
                <a16:creationId xmlns:a16="http://schemas.microsoft.com/office/drawing/2014/main" id="{22E21D87-8D94-784F-B402-3651754CED51}"/>
              </a:ext>
            </a:extLst>
          </p:cNvPr>
          <p:cNvSpPr/>
          <p:nvPr/>
        </p:nvSpPr>
        <p:spPr>
          <a:xfrm>
            <a:off x="4689680" y="932939"/>
            <a:ext cx="6096000" cy="4647426"/>
          </a:xfrm>
          <a:prstGeom prst="rect">
            <a:avLst/>
          </a:prstGeom>
        </p:spPr>
        <p:txBody>
          <a:bodyPr>
            <a:spAutoFit/>
          </a:bodyPr>
          <a:lstStyle/>
          <a:p>
            <a:r>
              <a:rPr lang="en-US" altLang="ja-JP" sz="6000" b="1" dirty="0">
                <a:latin typeface="Ricty" panose="020B0509020203020207" pitchFamily="49" charset="-128"/>
                <a:ea typeface="Ricty" panose="020B0509020203020207" pitchFamily="49" charset="-128"/>
              </a:rPr>
              <a:t>BB </a:t>
            </a:r>
            <a:r>
              <a:rPr lang="en-US" altLang="ja-JP" sz="3600" b="1" dirty="0">
                <a:latin typeface="Ricty" panose="020B0509020203020207" pitchFamily="49" charset="-128"/>
                <a:ea typeface="Ricty" panose="020B0509020203020207" pitchFamily="49" charset="-128"/>
              </a:rPr>
              <a:t>(Ryo Otake)</a:t>
            </a:r>
          </a:p>
          <a:p>
            <a:endParaRPr lang="en-US" altLang="ja-JP" sz="3600" b="1" dirty="0">
              <a:latin typeface="Ricty" panose="020B0509020203020207" pitchFamily="49" charset="-128"/>
              <a:ea typeface="Ricty" panose="020B0509020203020207" pitchFamily="49" charset="-128"/>
            </a:endParaRPr>
          </a:p>
          <a:p>
            <a:r>
              <a:rPr lang="ja-JP" altLang="en-US" sz="3600" b="1">
                <a:latin typeface="Ricty" panose="020B0509020203020207" pitchFamily="49" charset="-128"/>
                <a:ea typeface="Ricty" panose="020B0509020203020207" pitchFamily="49" charset="-128"/>
              </a:rPr>
              <a:t>株式会社ジョイゾー </a:t>
            </a:r>
            <a:endParaRPr lang="en-US" altLang="ja-JP" sz="3600" b="1" dirty="0">
              <a:latin typeface="Ricty" panose="020B0509020203020207" pitchFamily="49" charset="-128"/>
              <a:ea typeface="Ricty" panose="020B0509020203020207" pitchFamily="49" charset="-128"/>
            </a:endParaRPr>
          </a:p>
          <a:p>
            <a:r>
              <a:rPr lang="en-US" altLang="ja-JP" sz="3600" b="1" dirty="0">
                <a:latin typeface="Ricty" panose="020B0509020203020207" pitchFamily="49" charset="-128"/>
                <a:ea typeface="Ricty" panose="020B0509020203020207" pitchFamily="49" charset="-128"/>
              </a:rPr>
              <a:t>kintone</a:t>
            </a:r>
            <a:r>
              <a:rPr lang="ja-JP" altLang="en-US" sz="3600" b="1">
                <a:latin typeface="Ricty" panose="020B0509020203020207" pitchFamily="49" charset="-128"/>
                <a:ea typeface="Ricty" panose="020B0509020203020207" pitchFamily="49" charset="-128"/>
              </a:rPr>
              <a:t> エンジニア</a:t>
            </a:r>
            <a:endParaRPr lang="en-US" altLang="ja-JP" sz="3600" b="1" dirty="0">
              <a:latin typeface="Ricty" panose="020B0509020203020207" pitchFamily="49" charset="-128"/>
              <a:ea typeface="Ricty" panose="020B0509020203020207" pitchFamily="49" charset="-128"/>
            </a:endParaRPr>
          </a:p>
          <a:p>
            <a:endParaRPr lang="en-US" altLang="ja-JP" sz="3600" b="1" dirty="0">
              <a:latin typeface="Ricty" panose="020B0509020203020207" pitchFamily="49" charset="-128"/>
              <a:ea typeface="Ricty" panose="020B0509020203020207" pitchFamily="49" charset="-128"/>
            </a:endParaRPr>
          </a:p>
          <a:p>
            <a:endParaRPr lang="en-US" altLang="ja-JP" sz="3600" b="1" dirty="0">
              <a:latin typeface="Ricty" panose="020B0509020203020207" pitchFamily="49" charset="-128"/>
              <a:ea typeface="Ricty" panose="020B0509020203020207" pitchFamily="49" charset="-128"/>
            </a:endParaRPr>
          </a:p>
          <a:p>
            <a:r>
              <a:rPr lang="ja-JP" altLang="en-US" sz="2800" b="1">
                <a:latin typeface="Ricty" panose="020B0509020203020207" pitchFamily="49" charset="-128"/>
                <a:ea typeface="Ricty" panose="020B0509020203020207" pitchFamily="49" charset="-128"/>
              </a:rPr>
              <a:t>元 サイボウズ株式会社</a:t>
            </a:r>
            <a:endParaRPr lang="en-US" altLang="ja-JP" sz="2800" b="1" dirty="0">
              <a:latin typeface="Ricty" panose="020B0509020203020207" pitchFamily="49" charset="-128"/>
              <a:ea typeface="Ricty" panose="020B0509020203020207" pitchFamily="49" charset="-128"/>
            </a:endParaRPr>
          </a:p>
          <a:p>
            <a:r>
              <a:rPr lang="ja-JP" altLang="en-US" sz="2800" b="1">
                <a:latin typeface="Ricty" panose="020B0509020203020207" pitchFamily="49" charset="-128"/>
                <a:ea typeface="Ricty" panose="020B0509020203020207" pitchFamily="49" charset="-128"/>
              </a:rPr>
              <a:t>テクニカルエバンジェリスト</a:t>
            </a:r>
            <a:endParaRPr lang="en-US" altLang="ja-JP" sz="2800" b="1" dirty="0">
              <a:latin typeface="Ricty" panose="020B0509020203020207" pitchFamily="49" charset="-128"/>
              <a:ea typeface="Ricty" panose="020B0509020203020207" pitchFamily="49" charset="-128"/>
            </a:endParaRPr>
          </a:p>
        </p:txBody>
      </p:sp>
      <p:pic>
        <p:nvPicPr>
          <p:cNvPr id="7" name="図 6" descr="人, 屋外, テーブル, 建物 が含まれている画像&#10;&#10;自動的に生成された説明">
            <a:extLst>
              <a:ext uri="{FF2B5EF4-FFF2-40B4-BE49-F238E27FC236}">
                <a16:creationId xmlns:a16="http://schemas.microsoft.com/office/drawing/2014/main" id="{BDACDC9F-AE80-4397-0BED-5D5DC3ABDCB2}"/>
              </a:ext>
            </a:extLst>
          </p:cNvPr>
          <p:cNvPicPr>
            <a:picLocks noChangeAspect="1"/>
          </p:cNvPicPr>
          <p:nvPr/>
        </p:nvPicPr>
        <p:blipFill>
          <a:blip r:embed="rId4"/>
          <a:stretch>
            <a:fillRect/>
          </a:stretch>
        </p:blipFill>
        <p:spPr>
          <a:xfrm>
            <a:off x="0" y="1331530"/>
            <a:ext cx="4024143" cy="4024143"/>
          </a:xfrm>
          <a:prstGeom prst="rect">
            <a:avLst/>
          </a:prstGeom>
        </p:spPr>
      </p:pic>
      <p:pic>
        <p:nvPicPr>
          <p:cNvPr id="9" name="図 8" descr="アイコン が含まれている画像&#10;&#10;自動的に生成された説明">
            <a:extLst>
              <a:ext uri="{FF2B5EF4-FFF2-40B4-BE49-F238E27FC236}">
                <a16:creationId xmlns:a16="http://schemas.microsoft.com/office/drawing/2014/main" id="{F7C9EE88-96E4-2C38-9D3E-72AD8BABA784}"/>
              </a:ext>
            </a:extLst>
          </p:cNvPr>
          <p:cNvPicPr>
            <a:picLocks noChangeAspect="1"/>
          </p:cNvPicPr>
          <p:nvPr/>
        </p:nvPicPr>
        <p:blipFill>
          <a:blip r:embed="rId5"/>
          <a:stretch>
            <a:fillRect/>
          </a:stretch>
        </p:blipFill>
        <p:spPr>
          <a:xfrm>
            <a:off x="9577705" y="1900895"/>
            <a:ext cx="2068665" cy="1723888"/>
          </a:xfrm>
          <a:prstGeom prst="rect">
            <a:avLst/>
          </a:prstGeom>
        </p:spPr>
      </p:pic>
      <p:pic>
        <p:nvPicPr>
          <p:cNvPr id="11" name="図 10" descr="挿絵 が含まれている画像&#10;&#10;自動的に生成された説明">
            <a:extLst>
              <a:ext uri="{FF2B5EF4-FFF2-40B4-BE49-F238E27FC236}">
                <a16:creationId xmlns:a16="http://schemas.microsoft.com/office/drawing/2014/main" id="{BEFE1238-6956-9783-914B-DB3399EE0139}"/>
              </a:ext>
            </a:extLst>
          </p:cNvPr>
          <p:cNvPicPr>
            <a:picLocks noChangeAspect="1"/>
          </p:cNvPicPr>
          <p:nvPr/>
        </p:nvPicPr>
        <p:blipFill>
          <a:blip r:embed="rId6"/>
          <a:stretch>
            <a:fillRect/>
          </a:stretch>
        </p:blipFill>
        <p:spPr>
          <a:xfrm>
            <a:off x="9783374" y="4771022"/>
            <a:ext cx="1781534" cy="472260"/>
          </a:xfrm>
          <a:prstGeom prst="rect">
            <a:avLst/>
          </a:prstGeom>
        </p:spPr>
      </p:pic>
    </p:spTree>
    <p:extLst>
      <p:ext uri="{BB962C8B-B14F-4D97-AF65-F5344CB8AC3E}">
        <p14:creationId xmlns:p14="http://schemas.microsoft.com/office/powerpoint/2010/main" val="7269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店の前に立っている人たち&#10;&#10;自動的に生成された説明">
            <a:extLst>
              <a:ext uri="{FF2B5EF4-FFF2-40B4-BE49-F238E27FC236}">
                <a16:creationId xmlns:a16="http://schemas.microsoft.com/office/drawing/2014/main" id="{25E4F103-ACC7-746B-49FB-3C7E885508F2}"/>
              </a:ext>
            </a:extLst>
          </p:cNvPr>
          <p:cNvPicPr>
            <a:picLocks noChangeAspect="1"/>
          </p:cNvPicPr>
          <p:nvPr/>
        </p:nvPicPr>
        <p:blipFill rotWithShape="1">
          <a:blip r:embed="rId2"/>
          <a:srcRect l="17441"/>
          <a:stretch/>
        </p:blipFill>
        <p:spPr>
          <a:xfrm>
            <a:off x="516835" y="2236302"/>
            <a:ext cx="3998842" cy="3632753"/>
          </a:xfrm>
          <a:prstGeom prst="rect">
            <a:avLst/>
          </a:prstGeom>
        </p:spPr>
      </p:pic>
      <p:pic>
        <p:nvPicPr>
          <p:cNvPr id="6" name="図 5" descr="テーブルを囲む人々&#10;&#10;中程度の精度で自動的に生成された説明">
            <a:extLst>
              <a:ext uri="{FF2B5EF4-FFF2-40B4-BE49-F238E27FC236}">
                <a16:creationId xmlns:a16="http://schemas.microsoft.com/office/drawing/2014/main" id="{52185BB2-7F2F-D227-81BB-0AFAFCC4A8EC}"/>
              </a:ext>
            </a:extLst>
          </p:cNvPr>
          <p:cNvPicPr>
            <a:picLocks noChangeAspect="1"/>
          </p:cNvPicPr>
          <p:nvPr/>
        </p:nvPicPr>
        <p:blipFill>
          <a:blip r:embed="rId3"/>
          <a:stretch>
            <a:fillRect/>
          </a:stretch>
        </p:blipFill>
        <p:spPr>
          <a:xfrm>
            <a:off x="4018722" y="584531"/>
            <a:ext cx="4929813" cy="3702729"/>
          </a:xfrm>
          <a:prstGeom prst="rect">
            <a:avLst/>
          </a:prstGeom>
        </p:spPr>
      </p:pic>
      <p:pic>
        <p:nvPicPr>
          <p:cNvPr id="4098" name="Picture 2" descr="写真の説明はありません。">
            <a:extLst>
              <a:ext uri="{FF2B5EF4-FFF2-40B4-BE49-F238E27FC236}">
                <a16:creationId xmlns:a16="http://schemas.microsoft.com/office/drawing/2014/main" id="{D3C7B8BA-8014-DDB6-9D8A-D71870A48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861" y="3155271"/>
            <a:ext cx="5039139" cy="335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39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A7314C76-2F4C-A248-842F-1A471AE03B71}"/>
              </a:ext>
            </a:extLst>
          </p:cNvPr>
          <p:cNvSpPr>
            <a:spLocks noGrp="1"/>
          </p:cNvSpPr>
          <p:nvPr>
            <p:ph type="title"/>
          </p:nvPr>
        </p:nvSpPr>
        <p:spPr/>
        <p:txBody>
          <a:bodyPr>
            <a:normAutofit/>
          </a:bodyPr>
          <a:lstStyle/>
          <a:p>
            <a:r>
              <a:rPr lang="en-US" altLang="ja-JP" dirty="0"/>
              <a:t>kintone</a:t>
            </a:r>
            <a:r>
              <a:rPr lang="ja-JP" altLang="en-US"/>
              <a:t>とは</a:t>
            </a:r>
          </a:p>
        </p:txBody>
      </p:sp>
      <p:sp>
        <p:nvSpPr>
          <p:cNvPr id="2" name="スライド番号プレースホルダー 1">
            <a:extLst>
              <a:ext uri="{FF2B5EF4-FFF2-40B4-BE49-F238E27FC236}">
                <a16:creationId xmlns:a16="http://schemas.microsoft.com/office/drawing/2014/main" id="{F9EFB04D-3A80-F749-98C4-65733128AF20}"/>
              </a:ext>
            </a:extLst>
          </p:cNvPr>
          <p:cNvSpPr>
            <a:spLocks noGrp="1"/>
          </p:cNvSpPr>
          <p:nvPr>
            <p:ph type="sldNum" sz="quarter" idx="4"/>
          </p:nvPr>
        </p:nvSpPr>
        <p:spPr/>
        <p:txBody>
          <a:bodyPr/>
          <a:lstStyle/>
          <a:p>
            <a:fld id="{A5F40B45-8D7C-FB40-82FF-7271A2D858A5}" type="slidenum">
              <a:rPr kumimoji="1" lang="ja-JP" altLang="en-US" smtClean="0">
                <a:latin typeface="Ricty" panose="020B0509020203020207" pitchFamily="49" charset="-128"/>
                <a:ea typeface="Ricty" panose="020B0509020203020207" pitchFamily="49" charset="-128"/>
              </a:rPr>
              <a:pPr/>
              <a:t>4</a:t>
            </a:fld>
            <a:endParaRPr kumimoji="1" lang="ja-JP" altLang="en-US">
              <a:latin typeface="Ricty" panose="020B0509020203020207" pitchFamily="49" charset="-128"/>
              <a:ea typeface="Ricty" panose="020B0509020203020207" pitchFamily="49" charset="-128"/>
            </a:endParaRPr>
          </a:p>
        </p:txBody>
      </p:sp>
      <p:sp>
        <p:nvSpPr>
          <p:cNvPr id="5" name="テキスト ボックス 4">
            <a:extLst>
              <a:ext uri="{FF2B5EF4-FFF2-40B4-BE49-F238E27FC236}">
                <a16:creationId xmlns:a16="http://schemas.microsoft.com/office/drawing/2014/main" id="{351CC30B-FE79-FE43-A1F7-7EC85475DDF2}"/>
              </a:ext>
            </a:extLst>
          </p:cNvPr>
          <p:cNvSpPr txBox="1"/>
          <p:nvPr/>
        </p:nvSpPr>
        <p:spPr>
          <a:xfrm>
            <a:off x="1301816" y="182562"/>
            <a:ext cx="1402948" cy="379656"/>
          </a:xfrm>
          <a:prstGeom prst="rect">
            <a:avLst/>
          </a:prstGeom>
          <a:noFill/>
        </p:spPr>
        <p:txBody>
          <a:bodyPr wrap="none" rtlCol="0">
            <a:spAutoFit/>
          </a:bodyPr>
          <a:lstStyle/>
          <a:p>
            <a:r>
              <a:rPr lang="ja-JP" altLang="en-US" sz="1867" b="1">
                <a:solidFill>
                  <a:schemeClr val="tx1">
                    <a:lumMod val="75000"/>
                    <a:lumOff val="25000"/>
                  </a:schemeClr>
                </a:solidFill>
                <a:latin typeface="Ricty" panose="020B0509020203020207" pitchFamily="49" charset="-128"/>
                <a:ea typeface="Ricty" panose="020B0509020203020207" pitchFamily="49" charset="-128"/>
              </a:rPr>
              <a:t>キントーン</a:t>
            </a:r>
          </a:p>
        </p:txBody>
      </p:sp>
      <p:sp>
        <p:nvSpPr>
          <p:cNvPr id="6" name="object 10">
            <a:extLst>
              <a:ext uri="{FF2B5EF4-FFF2-40B4-BE49-F238E27FC236}">
                <a16:creationId xmlns:a16="http://schemas.microsoft.com/office/drawing/2014/main" id="{BC4DE20E-B7C7-7646-AD9F-C7ABE312A8C6}"/>
              </a:ext>
            </a:extLst>
          </p:cNvPr>
          <p:cNvSpPr txBox="1"/>
          <p:nvPr/>
        </p:nvSpPr>
        <p:spPr>
          <a:xfrm>
            <a:off x="4669273" y="4804252"/>
            <a:ext cx="7323849" cy="1001983"/>
          </a:xfrm>
          <a:prstGeom prst="rect">
            <a:avLst/>
          </a:prstGeom>
        </p:spPr>
        <p:txBody>
          <a:bodyPr vert="horz" wrap="square" lIns="0" tIns="16933" rIns="0" bIns="0" rtlCol="0">
            <a:spAutoFit/>
          </a:bodyPr>
          <a:lstStyle/>
          <a:p>
            <a:pPr marL="16933">
              <a:spcBef>
                <a:spcPts val="133"/>
              </a:spcBef>
            </a:pPr>
            <a:r>
              <a:rPr sz="3200" b="1" dirty="0" err="1">
                <a:solidFill>
                  <a:schemeClr val="tx2">
                    <a:lumMod val="75000"/>
                  </a:schemeClr>
                </a:solidFill>
                <a:latin typeface="Ricty" panose="020B0509020203020207" pitchFamily="49" charset="-128"/>
                <a:ea typeface="Ricty" panose="020B0509020203020207" pitchFamily="49" charset="-128"/>
                <a:cs typeface="Noto Sans CJK JP Medium"/>
              </a:rPr>
              <a:t>ノンプログラミング</a:t>
            </a:r>
            <a:r>
              <a:rPr sz="3200" b="1" dirty="0" err="1">
                <a:solidFill>
                  <a:schemeClr val="tx1">
                    <a:lumMod val="75000"/>
                    <a:lumOff val="25000"/>
                  </a:schemeClr>
                </a:solidFill>
                <a:latin typeface="Ricty" panose="020B0509020203020207" pitchFamily="49" charset="-128"/>
                <a:ea typeface="Ricty" panose="020B0509020203020207" pitchFamily="49" charset="-128"/>
                <a:cs typeface="Noto Sans CJK JP Medium"/>
              </a:rPr>
              <a:t>で</a:t>
            </a:r>
            <a:br>
              <a:rPr lang="en-US" sz="3200" b="1" dirty="0">
                <a:solidFill>
                  <a:schemeClr val="tx1">
                    <a:lumMod val="75000"/>
                    <a:lumOff val="25000"/>
                  </a:schemeClr>
                </a:solidFill>
                <a:latin typeface="Ricty" panose="020B0509020203020207" pitchFamily="49" charset="-128"/>
                <a:ea typeface="Ricty" panose="020B0509020203020207" pitchFamily="49" charset="-128"/>
                <a:cs typeface="Noto Sans CJK JP Medium"/>
              </a:rPr>
            </a:br>
            <a:r>
              <a:rPr sz="3200" b="1" dirty="0" err="1">
                <a:solidFill>
                  <a:schemeClr val="tx1">
                    <a:lumMod val="75000"/>
                    <a:lumOff val="25000"/>
                  </a:schemeClr>
                </a:solidFill>
                <a:latin typeface="Ricty" panose="020B0509020203020207" pitchFamily="49" charset="-128"/>
                <a:ea typeface="Ricty" panose="020B0509020203020207" pitchFamily="49" charset="-128"/>
                <a:cs typeface="Noto Sans CJK JP Medium"/>
              </a:rPr>
              <a:t>業務に必要なシステムが構築できる</a:t>
            </a:r>
            <a:endParaRPr sz="3200" b="1" dirty="0">
              <a:solidFill>
                <a:schemeClr val="tx1">
                  <a:lumMod val="75000"/>
                  <a:lumOff val="25000"/>
                </a:schemeClr>
              </a:solidFill>
              <a:latin typeface="Ricty" panose="020B0509020203020207" pitchFamily="49" charset="-128"/>
              <a:ea typeface="Ricty" panose="020B0509020203020207" pitchFamily="49" charset="-128"/>
              <a:cs typeface="Noto Sans CJK JP Medium"/>
            </a:endParaRPr>
          </a:p>
        </p:txBody>
      </p:sp>
      <p:sp>
        <p:nvSpPr>
          <p:cNvPr id="7" name="テキスト ボックス 6">
            <a:extLst>
              <a:ext uri="{FF2B5EF4-FFF2-40B4-BE49-F238E27FC236}">
                <a16:creationId xmlns:a16="http://schemas.microsoft.com/office/drawing/2014/main" id="{E2140914-98B8-1B4B-8E43-574A3E18A53C}"/>
              </a:ext>
            </a:extLst>
          </p:cNvPr>
          <p:cNvSpPr txBox="1"/>
          <p:nvPr/>
        </p:nvSpPr>
        <p:spPr>
          <a:xfrm>
            <a:off x="8715781" y="5806236"/>
            <a:ext cx="3124573" cy="338554"/>
          </a:xfrm>
          <a:prstGeom prst="rect">
            <a:avLst/>
          </a:prstGeom>
          <a:noFill/>
        </p:spPr>
        <p:txBody>
          <a:bodyPr wrap="none" rtlCol="0">
            <a:spAutoFit/>
          </a:bodyPr>
          <a:lstStyle/>
          <a:p>
            <a:pPr algn="l"/>
            <a:r>
              <a:rPr lang="ja-JP" altLang="en-US" sz="1600" b="1">
                <a:solidFill>
                  <a:schemeClr val="tx1">
                    <a:lumMod val="75000"/>
                    <a:lumOff val="25000"/>
                  </a:schemeClr>
                </a:solidFill>
                <a:latin typeface="Ricty" panose="020B0509020203020207" pitchFamily="49" charset="-128"/>
                <a:ea typeface="Ricty" panose="020B0509020203020207" pitchFamily="49" charset="-128"/>
              </a:rPr>
              <a:t>ノーコード・ローコードツール</a:t>
            </a:r>
          </a:p>
        </p:txBody>
      </p:sp>
      <p:pic>
        <p:nvPicPr>
          <p:cNvPr id="8" name="図 7" descr="コンピューターのスクリーンショット&#10;&#10;自動的に生成された説明">
            <a:extLst>
              <a:ext uri="{FF2B5EF4-FFF2-40B4-BE49-F238E27FC236}">
                <a16:creationId xmlns:a16="http://schemas.microsoft.com/office/drawing/2014/main" id="{8FA6860B-64A9-4F4E-939B-8C9633C4974B}"/>
              </a:ext>
            </a:extLst>
          </p:cNvPr>
          <p:cNvPicPr>
            <a:picLocks noChangeAspect="1"/>
          </p:cNvPicPr>
          <p:nvPr/>
        </p:nvPicPr>
        <p:blipFill rotWithShape="1">
          <a:blip r:embed="rId2"/>
          <a:srcRect l="19151" t="23303" r="143" b="2790"/>
          <a:stretch/>
        </p:blipFill>
        <p:spPr>
          <a:xfrm>
            <a:off x="1" y="2198017"/>
            <a:ext cx="4222377" cy="3324748"/>
          </a:xfrm>
          <a:prstGeom prst="rect">
            <a:avLst/>
          </a:prstGeom>
        </p:spPr>
      </p:pic>
      <p:sp>
        <p:nvSpPr>
          <p:cNvPr id="16" name="テキスト ボックス 15">
            <a:extLst>
              <a:ext uri="{FF2B5EF4-FFF2-40B4-BE49-F238E27FC236}">
                <a16:creationId xmlns:a16="http://schemas.microsoft.com/office/drawing/2014/main" id="{7862D650-24DB-F347-9307-594E32971698}"/>
              </a:ext>
            </a:extLst>
          </p:cNvPr>
          <p:cNvSpPr txBox="1"/>
          <p:nvPr/>
        </p:nvSpPr>
        <p:spPr>
          <a:xfrm>
            <a:off x="4084186" y="1898221"/>
            <a:ext cx="8107815" cy="2390911"/>
          </a:xfrm>
          <a:prstGeom prst="rect">
            <a:avLst/>
          </a:prstGeom>
          <a:noFill/>
        </p:spPr>
        <p:txBody>
          <a:bodyPr wrap="square" rtlCol="0">
            <a:spAutoFit/>
          </a:bodyPr>
          <a:lstStyle/>
          <a:p>
            <a:r>
              <a:rPr lang="ja-JP" altLang="en-US" sz="1867">
                <a:latin typeface="Ricty" panose="020B0509020203020207" pitchFamily="49" charset="-128"/>
                <a:ea typeface="Ricty" panose="020B0509020203020207" pitchFamily="49" charset="-128"/>
              </a:rPr>
              <a:t>開発の知識がなくても自社の業務に合わせたシステムを簡単に作成できる</a:t>
            </a:r>
            <a:br>
              <a:rPr lang="ja-JP" altLang="en-US" sz="1867">
                <a:latin typeface="Ricty" panose="020B0509020203020207" pitchFamily="49" charset="-128"/>
                <a:ea typeface="Ricty" panose="020B0509020203020207" pitchFamily="49" charset="-128"/>
              </a:rPr>
            </a:br>
            <a:r>
              <a:rPr lang="ja-JP" altLang="en-US" sz="1867">
                <a:latin typeface="Ricty" panose="020B0509020203020207" pitchFamily="49" charset="-128"/>
                <a:ea typeface="Ricty" panose="020B0509020203020207" pitchFamily="49" charset="-128"/>
              </a:rPr>
              <a:t>サイボウズのクラウドサービスです。</a:t>
            </a:r>
          </a:p>
          <a:p>
            <a:endParaRPr lang="ja-JP" altLang="en-US" sz="1867">
              <a:latin typeface="Ricty" panose="020B0509020203020207" pitchFamily="49" charset="-128"/>
              <a:ea typeface="Ricty" panose="020B0509020203020207" pitchFamily="49" charset="-128"/>
            </a:endParaRPr>
          </a:p>
          <a:p>
            <a:r>
              <a:rPr lang="ja-JP" altLang="en-US" sz="1867">
                <a:latin typeface="Ricty" panose="020B0509020203020207" pitchFamily="49" charset="-128"/>
                <a:ea typeface="Ricty" panose="020B0509020203020207" pitchFamily="49" charset="-128"/>
              </a:rPr>
              <a:t>業務アプリを直感的に作成でき、チーム内で共有して使えます。</a:t>
            </a:r>
            <a:br>
              <a:rPr lang="ja-JP" altLang="en-US" sz="1867">
                <a:latin typeface="Ricty" panose="020B0509020203020207" pitchFamily="49" charset="-128"/>
                <a:ea typeface="Ricty" panose="020B0509020203020207" pitchFamily="49" charset="-128"/>
              </a:rPr>
            </a:br>
            <a:r>
              <a:rPr lang="ja-JP" altLang="en-US" sz="1867">
                <a:latin typeface="Ricty" panose="020B0509020203020207" pitchFamily="49" charset="-128"/>
                <a:ea typeface="Ricty" panose="020B0509020203020207" pitchFamily="49" charset="-128"/>
              </a:rPr>
              <a:t>社員間のつながりを活性化する社内</a:t>
            </a:r>
            <a:r>
              <a:rPr lang="en-US" altLang="ja-JP" sz="1867" dirty="0">
                <a:latin typeface="Ricty" panose="020B0509020203020207" pitchFamily="49" charset="-128"/>
                <a:ea typeface="Ricty" panose="020B0509020203020207" pitchFamily="49" charset="-128"/>
              </a:rPr>
              <a:t>SNS</a:t>
            </a:r>
            <a:r>
              <a:rPr lang="ja-JP" altLang="en-US" sz="1867">
                <a:latin typeface="Ricty" panose="020B0509020203020207" pitchFamily="49" charset="-128"/>
                <a:ea typeface="Ricty" panose="020B0509020203020207" pitchFamily="49" charset="-128"/>
              </a:rPr>
              <a:t>としての機能も備えているため</a:t>
            </a:r>
            <a:br>
              <a:rPr lang="ja-JP" altLang="en-US" sz="1867">
                <a:latin typeface="Ricty" panose="020B0509020203020207" pitchFamily="49" charset="-128"/>
                <a:ea typeface="Ricty" panose="020B0509020203020207" pitchFamily="49" charset="-128"/>
              </a:rPr>
            </a:br>
            <a:r>
              <a:rPr lang="ja-JP" altLang="en-US" sz="1867">
                <a:latin typeface="Ricty" panose="020B0509020203020207" pitchFamily="49" charset="-128"/>
                <a:ea typeface="Ricty" panose="020B0509020203020207" pitchFamily="49" charset="-128"/>
              </a:rPr>
              <a:t>スピーディーに情報共有ができます。</a:t>
            </a:r>
          </a:p>
          <a:p>
            <a:endParaRPr lang="ja-JP" altLang="en-US" sz="1867">
              <a:latin typeface="Ricty" panose="020B0509020203020207" pitchFamily="49" charset="-128"/>
              <a:ea typeface="Ricty" panose="020B0509020203020207" pitchFamily="49" charset="-128"/>
            </a:endParaRPr>
          </a:p>
          <a:p>
            <a:pPr algn="r"/>
            <a:r>
              <a:rPr lang="en-US" altLang="ja-JP" sz="1867" i="1" dirty="0">
                <a:latin typeface="Ricty" panose="020B0509020203020207" pitchFamily="49" charset="-128"/>
                <a:ea typeface="Ricty" panose="020B0509020203020207" pitchFamily="49" charset="-128"/>
              </a:rPr>
              <a:t>kintone </a:t>
            </a:r>
            <a:r>
              <a:rPr lang="ja-JP" altLang="en-US" sz="1867" i="1">
                <a:latin typeface="Ricty" panose="020B0509020203020207" pitchFamily="49" charset="-128"/>
                <a:ea typeface="Ricty" panose="020B0509020203020207" pitchFamily="49" charset="-128"/>
              </a:rPr>
              <a:t>ヘルプより</a:t>
            </a:r>
          </a:p>
        </p:txBody>
      </p:sp>
    </p:spTree>
    <p:extLst>
      <p:ext uri="{BB962C8B-B14F-4D97-AF65-F5344CB8AC3E}">
        <p14:creationId xmlns:p14="http://schemas.microsoft.com/office/powerpoint/2010/main" val="246794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1F4ACD0-67B1-CE26-6250-E4FFB4D81924}"/>
              </a:ext>
            </a:extLst>
          </p:cNvPr>
          <p:cNvSpPr txBox="1">
            <a:spLocks/>
          </p:cNvSpPr>
          <p:nvPr/>
        </p:nvSpPr>
        <p:spPr>
          <a:xfrm>
            <a:off x="1689100" y="546493"/>
            <a:ext cx="21005800" cy="15419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defTabSz="825500">
              <a:defRPr sz="10000">
                <a:solidFill>
                  <a:schemeClr val="tx1">
                    <a:lumMod val="65000"/>
                    <a:lumOff val="35000"/>
                  </a:schemeClr>
                </a:solidFill>
                <a:latin typeface="Hiragino Kaku Gothic StdN W8" charset="-128"/>
                <a:ea typeface="Hiragino Kaku Gothic StdN W8" charset="-128"/>
                <a:cs typeface="Hiragino Kaku Gothic StdN W8" charset="-128"/>
                <a:sym typeface="ヒラギノ角ゴ Std"/>
              </a:defRPr>
            </a:lvl1pPr>
            <a:lvl2pPr indent="228600" algn="ctr" defTabSz="825500">
              <a:defRPr sz="7000">
                <a:solidFill>
                  <a:srgbClr val="FFFFFF"/>
                </a:solidFill>
                <a:latin typeface="ヒラギノ角ゴ Std"/>
                <a:ea typeface="ヒラギノ角ゴ Std"/>
                <a:cs typeface="ヒラギノ角ゴ Std"/>
                <a:sym typeface="ヒラギノ角ゴ Std"/>
              </a:defRPr>
            </a:lvl2pPr>
            <a:lvl3pPr indent="457200" algn="ctr" defTabSz="825500">
              <a:defRPr sz="7000">
                <a:solidFill>
                  <a:srgbClr val="FFFFFF"/>
                </a:solidFill>
                <a:latin typeface="ヒラギノ角ゴ Std"/>
                <a:ea typeface="ヒラギノ角ゴ Std"/>
                <a:cs typeface="ヒラギノ角ゴ Std"/>
                <a:sym typeface="ヒラギノ角ゴ Std"/>
              </a:defRPr>
            </a:lvl3pPr>
            <a:lvl4pPr indent="685800" algn="ctr" defTabSz="825500">
              <a:defRPr sz="7000">
                <a:solidFill>
                  <a:srgbClr val="FFFFFF"/>
                </a:solidFill>
                <a:latin typeface="ヒラギノ角ゴ Std"/>
                <a:ea typeface="ヒラギノ角ゴ Std"/>
                <a:cs typeface="ヒラギノ角ゴ Std"/>
                <a:sym typeface="ヒラギノ角ゴ Std"/>
              </a:defRPr>
            </a:lvl4pPr>
            <a:lvl5pPr indent="914400" algn="ctr" defTabSz="825500">
              <a:defRPr sz="7000">
                <a:solidFill>
                  <a:srgbClr val="FFFFFF"/>
                </a:solidFill>
                <a:latin typeface="ヒラギノ角ゴ Std"/>
                <a:ea typeface="ヒラギノ角ゴ Std"/>
                <a:cs typeface="ヒラギノ角ゴ Std"/>
                <a:sym typeface="ヒラギノ角ゴ Std"/>
              </a:defRPr>
            </a:lvl5pPr>
            <a:lvl6pPr indent="1143000" algn="ctr" defTabSz="825500">
              <a:defRPr sz="7000">
                <a:solidFill>
                  <a:srgbClr val="FFFFFF"/>
                </a:solidFill>
                <a:latin typeface="ヒラギノ角ゴ Std"/>
                <a:ea typeface="ヒラギノ角ゴ Std"/>
                <a:cs typeface="ヒラギノ角ゴ Std"/>
                <a:sym typeface="ヒラギノ角ゴ Std"/>
              </a:defRPr>
            </a:lvl6pPr>
            <a:lvl7pPr indent="1371600" algn="ctr" defTabSz="825500">
              <a:defRPr sz="7000">
                <a:solidFill>
                  <a:srgbClr val="FFFFFF"/>
                </a:solidFill>
                <a:latin typeface="ヒラギノ角ゴ Std"/>
                <a:ea typeface="ヒラギノ角ゴ Std"/>
                <a:cs typeface="ヒラギノ角ゴ Std"/>
                <a:sym typeface="ヒラギノ角ゴ Std"/>
              </a:defRPr>
            </a:lvl7pPr>
            <a:lvl8pPr indent="1600200" algn="ctr" defTabSz="825500">
              <a:defRPr sz="7000">
                <a:solidFill>
                  <a:srgbClr val="FFFFFF"/>
                </a:solidFill>
                <a:latin typeface="ヒラギノ角ゴ Std"/>
                <a:ea typeface="ヒラギノ角ゴ Std"/>
                <a:cs typeface="ヒラギノ角ゴ Std"/>
                <a:sym typeface="ヒラギノ角ゴ Std"/>
              </a:defRPr>
            </a:lvl8pPr>
            <a:lvl9pPr indent="1828800" algn="ctr" defTabSz="825500">
              <a:defRPr sz="7000">
                <a:solidFill>
                  <a:srgbClr val="FFFFFF"/>
                </a:solidFill>
                <a:latin typeface="ヒラギノ角ゴ Std"/>
                <a:ea typeface="ヒラギノ角ゴ Std"/>
                <a:cs typeface="ヒラギノ角ゴ Std"/>
                <a:sym typeface="ヒラギノ角ゴ Std"/>
              </a:defRPr>
            </a:lvl9pPr>
          </a:lstStyle>
          <a:p>
            <a:endParaRPr kumimoji="1" lang="ja-JP" altLang="en-US" dirty="0"/>
          </a:p>
        </p:txBody>
      </p:sp>
      <p:sp>
        <p:nvSpPr>
          <p:cNvPr id="5" name="タイトル 5">
            <a:extLst>
              <a:ext uri="{FF2B5EF4-FFF2-40B4-BE49-F238E27FC236}">
                <a16:creationId xmlns:a16="http://schemas.microsoft.com/office/drawing/2014/main" id="{12C899E6-FB83-C237-9BAE-2A72DAFFD6E7}"/>
              </a:ext>
            </a:extLst>
          </p:cNvPr>
          <p:cNvSpPr>
            <a:spLocks noGrp="1"/>
          </p:cNvSpPr>
          <p:nvPr>
            <p:ph type="title"/>
          </p:nvPr>
        </p:nvSpPr>
        <p:spPr/>
        <p:txBody>
          <a:bodyPr>
            <a:normAutofit/>
          </a:bodyPr>
          <a:lstStyle/>
          <a:p>
            <a:pPr algn="ctr"/>
            <a:r>
              <a:rPr lang="ja-JP" altLang="en-US"/>
              <a:t>ノンプログラミングで作れる</a:t>
            </a:r>
          </a:p>
        </p:txBody>
      </p:sp>
      <p:pic>
        <p:nvPicPr>
          <p:cNvPr id="6" name="図 5">
            <a:extLst>
              <a:ext uri="{FF2B5EF4-FFF2-40B4-BE49-F238E27FC236}">
                <a16:creationId xmlns:a16="http://schemas.microsoft.com/office/drawing/2014/main" id="{83CBEC90-096D-4BAF-2CA0-E351386B1B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5352" y="1559012"/>
            <a:ext cx="9901295" cy="5298988"/>
          </a:xfrm>
          <a:prstGeom prst="rect">
            <a:avLst/>
          </a:prstGeom>
        </p:spPr>
      </p:pic>
    </p:spTree>
    <p:extLst>
      <p:ext uri="{BB962C8B-B14F-4D97-AF65-F5344CB8AC3E}">
        <p14:creationId xmlns:p14="http://schemas.microsoft.com/office/powerpoint/2010/main" val="178656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9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intone.mp4" descr="kintone.mp4">
            <a:hlinkClick r:id="" action="ppaction://media"/>
            <a:extLst>
              <a:ext uri="{FF2B5EF4-FFF2-40B4-BE49-F238E27FC236}">
                <a16:creationId xmlns:a16="http://schemas.microsoft.com/office/drawing/2014/main" id="{39307462-91DA-2D45-B821-AEEEDBFDB5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7215" y="2229502"/>
            <a:ext cx="5628977" cy="3332947"/>
          </a:xfrm>
          <a:prstGeom prst="rect">
            <a:avLst/>
          </a:prstGeom>
          <a:solidFill>
            <a:schemeClr val="bg1">
              <a:lumMod val="50000"/>
            </a:schemeClr>
          </a:solidFill>
        </p:spPr>
      </p:pic>
      <p:pic>
        <p:nvPicPr>
          <p:cNvPr id="5" name="conventional.mp4" descr="conventional.mp4">
            <a:hlinkClick r:id="" action="ppaction://media"/>
            <a:extLst>
              <a:ext uri="{FF2B5EF4-FFF2-40B4-BE49-F238E27FC236}">
                <a16:creationId xmlns:a16="http://schemas.microsoft.com/office/drawing/2014/main" id="{242E2577-357F-7944-A0CA-E8E3AC1D183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67310" y="1956526"/>
            <a:ext cx="3745644" cy="4682056"/>
          </a:xfrm>
          <a:prstGeom prst="rect">
            <a:avLst/>
          </a:prstGeom>
          <a:solidFill>
            <a:schemeClr val="bg1">
              <a:lumMod val="50000"/>
            </a:schemeClr>
          </a:solidFill>
        </p:spPr>
      </p:pic>
      <p:sp>
        <p:nvSpPr>
          <p:cNvPr id="6" name="テキスト ボックス 5">
            <a:extLst>
              <a:ext uri="{FF2B5EF4-FFF2-40B4-BE49-F238E27FC236}">
                <a16:creationId xmlns:a16="http://schemas.microsoft.com/office/drawing/2014/main" id="{97E2636F-F851-C843-8DD8-E9504287F1C5}"/>
              </a:ext>
            </a:extLst>
          </p:cNvPr>
          <p:cNvSpPr txBox="1"/>
          <p:nvPr/>
        </p:nvSpPr>
        <p:spPr>
          <a:xfrm>
            <a:off x="901140" y="817882"/>
            <a:ext cx="3877985" cy="584775"/>
          </a:xfrm>
          <a:prstGeom prst="rect">
            <a:avLst/>
          </a:prstGeom>
          <a:noFill/>
        </p:spPr>
        <p:txBody>
          <a:bodyPr wrap="none" rtlCol="0">
            <a:spAutoFit/>
          </a:bodyPr>
          <a:lstStyle/>
          <a:p>
            <a:r>
              <a:rPr lang="ja-JP" altLang="en-US" sz="3200">
                <a:solidFill>
                  <a:srgbClr val="FFC000"/>
                </a:solidFill>
                <a:latin typeface="Meiryo" panose="020B0604030504040204" pitchFamily="34" charset="-128"/>
                <a:ea typeface="Meiryo" panose="020B0604030504040204" pitchFamily="34" charset="-128"/>
              </a:rPr>
              <a:t>従来のシステム開発</a:t>
            </a:r>
          </a:p>
        </p:txBody>
      </p:sp>
      <p:sp>
        <p:nvSpPr>
          <p:cNvPr id="7" name="テキスト ボックス 6">
            <a:extLst>
              <a:ext uri="{FF2B5EF4-FFF2-40B4-BE49-F238E27FC236}">
                <a16:creationId xmlns:a16="http://schemas.microsoft.com/office/drawing/2014/main" id="{24DB1EF1-E8A2-1B41-B38B-FAF5EE27D48F}"/>
              </a:ext>
            </a:extLst>
          </p:cNvPr>
          <p:cNvSpPr txBox="1"/>
          <p:nvPr/>
        </p:nvSpPr>
        <p:spPr>
          <a:xfrm>
            <a:off x="600075" y="1371751"/>
            <a:ext cx="4493538" cy="461665"/>
          </a:xfrm>
          <a:prstGeom prst="rect">
            <a:avLst/>
          </a:prstGeom>
          <a:noFill/>
        </p:spPr>
        <p:txBody>
          <a:bodyPr wrap="none" rtlCol="0">
            <a:spAutoFit/>
          </a:bodyPr>
          <a:lstStyle/>
          <a:p>
            <a:r>
              <a:rPr lang="ja-JP" altLang="en-US" sz="2400">
                <a:solidFill>
                  <a:schemeClr val="tx1">
                    <a:lumMod val="65000"/>
                    <a:lumOff val="35000"/>
                  </a:schemeClr>
                </a:solidFill>
                <a:latin typeface="Meiryo" panose="020B0604030504040204" pitchFamily="34" charset="-128"/>
                <a:ea typeface="Meiryo" panose="020B0604030504040204" pitchFamily="34" charset="-128"/>
              </a:rPr>
              <a:t>時間がかかり、専門知識も必要</a:t>
            </a:r>
          </a:p>
        </p:txBody>
      </p:sp>
      <p:sp>
        <p:nvSpPr>
          <p:cNvPr id="8" name="テキスト ボックス 7">
            <a:extLst>
              <a:ext uri="{FF2B5EF4-FFF2-40B4-BE49-F238E27FC236}">
                <a16:creationId xmlns:a16="http://schemas.microsoft.com/office/drawing/2014/main" id="{CB1A39CD-C607-204F-8BDB-63BD5C145899}"/>
              </a:ext>
            </a:extLst>
          </p:cNvPr>
          <p:cNvSpPr txBox="1"/>
          <p:nvPr/>
        </p:nvSpPr>
        <p:spPr>
          <a:xfrm>
            <a:off x="6466501" y="817882"/>
            <a:ext cx="4530407" cy="584775"/>
          </a:xfrm>
          <a:prstGeom prst="rect">
            <a:avLst/>
          </a:prstGeom>
          <a:noFill/>
        </p:spPr>
        <p:txBody>
          <a:bodyPr wrap="none" rtlCol="0">
            <a:spAutoFit/>
          </a:bodyPr>
          <a:lstStyle/>
          <a:p>
            <a:r>
              <a:rPr lang="en-US" altLang="ja-JP" sz="3200" dirty="0">
                <a:solidFill>
                  <a:srgbClr val="FFC000"/>
                </a:solidFill>
                <a:latin typeface="Meiryo" panose="020B0604030504040204" pitchFamily="34" charset="-128"/>
                <a:ea typeface="Meiryo" panose="020B0604030504040204" pitchFamily="34" charset="-128"/>
              </a:rPr>
              <a:t>kintone</a:t>
            </a:r>
            <a:r>
              <a:rPr lang="ja-JP" altLang="en-US" sz="3200">
                <a:solidFill>
                  <a:srgbClr val="FFC000"/>
                </a:solidFill>
                <a:latin typeface="Meiryo" panose="020B0604030504040204" pitchFamily="34" charset="-128"/>
                <a:ea typeface="Meiryo" panose="020B0604030504040204" pitchFamily="34" charset="-128"/>
              </a:rPr>
              <a:t>のシステム開発</a:t>
            </a:r>
          </a:p>
        </p:txBody>
      </p:sp>
      <p:sp>
        <p:nvSpPr>
          <p:cNvPr id="9" name="テキスト ボックス 8">
            <a:extLst>
              <a:ext uri="{FF2B5EF4-FFF2-40B4-BE49-F238E27FC236}">
                <a16:creationId xmlns:a16="http://schemas.microsoft.com/office/drawing/2014/main" id="{4344FD50-0B34-D94D-8011-FD0575582147}"/>
              </a:ext>
            </a:extLst>
          </p:cNvPr>
          <p:cNvSpPr txBox="1"/>
          <p:nvPr/>
        </p:nvSpPr>
        <p:spPr>
          <a:xfrm>
            <a:off x="6657662" y="1371751"/>
            <a:ext cx="3920945" cy="461665"/>
          </a:xfrm>
          <a:prstGeom prst="rect">
            <a:avLst/>
          </a:prstGeom>
          <a:noFill/>
        </p:spPr>
        <p:txBody>
          <a:bodyPr wrap="none" rtlCol="0">
            <a:spAutoFit/>
          </a:bodyPr>
          <a:lstStyle/>
          <a:p>
            <a:r>
              <a:rPr lang="en-US" altLang="ja-JP" sz="2400" dirty="0">
                <a:solidFill>
                  <a:schemeClr val="tx1">
                    <a:lumMod val="65000"/>
                    <a:lumOff val="35000"/>
                  </a:schemeClr>
                </a:solidFill>
                <a:latin typeface="Meiryo" panose="020B0604030504040204" pitchFamily="34" charset="-128"/>
                <a:ea typeface="Meiryo" panose="020B0604030504040204" pitchFamily="34" charset="-128"/>
              </a:rPr>
              <a:t>Web</a:t>
            </a:r>
            <a:r>
              <a:rPr lang="ja-JP" altLang="en-US" sz="2400">
                <a:solidFill>
                  <a:schemeClr val="tx1">
                    <a:lumMod val="65000"/>
                    <a:lumOff val="35000"/>
                  </a:schemeClr>
                </a:solidFill>
                <a:latin typeface="Meiryo" panose="020B0604030504040204" pitchFamily="34" charset="-128"/>
                <a:ea typeface="Meiryo" panose="020B0604030504040204" pitchFamily="34" charset="-128"/>
              </a:rPr>
              <a:t>ベースでその場で開発</a:t>
            </a:r>
          </a:p>
        </p:txBody>
      </p:sp>
    </p:spTree>
    <p:extLst>
      <p:ext uri="{BB962C8B-B14F-4D97-AF65-F5344CB8AC3E}">
        <p14:creationId xmlns:p14="http://schemas.microsoft.com/office/powerpoint/2010/main" val="26278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6" fill="hold"/>
                                        <p:tgtEl>
                                          <p:spTgt spid="5"/>
                                        </p:tgtEl>
                                      </p:cBhvr>
                                    </p:cmd>
                                  </p:childTnLst>
                                </p:cTn>
                              </p:par>
                            </p:childTnLst>
                          </p:cTn>
                        </p:par>
                        <p:par>
                          <p:cTn id="7" fill="hold">
                            <p:stCondLst>
                              <p:cond delay="6006"/>
                            </p:stCondLst>
                            <p:childTnLst>
                              <p:par>
                                <p:cTn id="8" presetID="1" presetClass="mediacall" presetSubtype="0" fill="hold" nodeType="afterEffect">
                                  <p:stCondLst>
                                    <p:cond delay="0"/>
                                  </p:stCondLst>
                                  <p:childTnLst>
                                    <p:cmd type="call" cmd="playFrom(0.0)">
                                      <p:cBhvr>
                                        <p:cTn id="9" dur="5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FA26E25-B544-9077-42C3-966E9FBB6576}"/>
              </a:ext>
            </a:extLst>
          </p:cNvPr>
          <p:cNvSpPr>
            <a:spLocks noGrp="1"/>
          </p:cNvSpPr>
          <p:nvPr>
            <p:ph type="title"/>
          </p:nvPr>
        </p:nvSpPr>
        <p:spPr/>
        <p:txBody>
          <a:bodyPr/>
          <a:lstStyle/>
          <a:p>
            <a:r>
              <a:rPr lang="ja-JP" altLang="en-US"/>
              <a:t>簡易構成図</a:t>
            </a:r>
          </a:p>
        </p:txBody>
      </p:sp>
      <p:pic>
        <p:nvPicPr>
          <p:cNvPr id="7" name="図 6" descr="ダイアグラム&#10;&#10;自動的に生成された説明">
            <a:extLst>
              <a:ext uri="{FF2B5EF4-FFF2-40B4-BE49-F238E27FC236}">
                <a16:creationId xmlns:a16="http://schemas.microsoft.com/office/drawing/2014/main" id="{321AD788-7255-66A9-7F31-A8647B72BDF4}"/>
              </a:ext>
            </a:extLst>
          </p:cNvPr>
          <p:cNvPicPr>
            <a:picLocks noChangeAspect="1"/>
          </p:cNvPicPr>
          <p:nvPr/>
        </p:nvPicPr>
        <p:blipFill>
          <a:blip r:embed="rId2"/>
          <a:stretch>
            <a:fillRect/>
          </a:stretch>
        </p:blipFill>
        <p:spPr>
          <a:xfrm>
            <a:off x="639760" y="1403955"/>
            <a:ext cx="10912480" cy="5177693"/>
          </a:xfrm>
          <a:prstGeom prst="rect">
            <a:avLst/>
          </a:prstGeom>
        </p:spPr>
      </p:pic>
    </p:spTree>
    <p:extLst>
      <p:ext uri="{BB962C8B-B14F-4D97-AF65-F5344CB8AC3E}">
        <p14:creationId xmlns:p14="http://schemas.microsoft.com/office/powerpoint/2010/main" val="180472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D863E02B-28EC-E16D-66CD-8AAA193DDCF2}"/>
              </a:ext>
            </a:extLst>
          </p:cNvPr>
          <p:cNvSpPr txBox="1"/>
          <p:nvPr/>
        </p:nvSpPr>
        <p:spPr>
          <a:xfrm>
            <a:off x="1387016" y="5324444"/>
            <a:ext cx="10187404" cy="1015663"/>
          </a:xfrm>
          <a:prstGeom prst="rect">
            <a:avLst/>
          </a:prstGeom>
          <a:noFill/>
        </p:spPr>
        <p:txBody>
          <a:bodyPr wrap="none" rtlCol="0">
            <a:spAutoFit/>
          </a:bodyPr>
          <a:lstStyle/>
          <a:p>
            <a:r>
              <a:rPr lang="ja-JP" altLang="en-US" sz="6000" b="1">
                <a:solidFill>
                  <a:srgbClr val="FFC000"/>
                </a:solidFill>
                <a:latin typeface="Ricty" panose="020B0509020203020207" pitchFamily="49" charset="-128"/>
                <a:ea typeface="Ricty" panose="020B0509020203020207" pitchFamily="49" charset="-128"/>
              </a:rPr>
              <a:t>友だち登録してみてください</a:t>
            </a:r>
            <a:endParaRPr kumimoji="1" lang="ja-JP" altLang="en-US" sz="6000" b="1">
              <a:solidFill>
                <a:srgbClr val="FFC000"/>
              </a:solidFill>
              <a:latin typeface="Ricty" panose="020B0509020203020207" pitchFamily="49" charset="-128"/>
              <a:ea typeface="Ricty" panose="020B0509020203020207" pitchFamily="49" charset="-128"/>
            </a:endParaRPr>
          </a:p>
        </p:txBody>
      </p:sp>
      <p:pic>
        <p:nvPicPr>
          <p:cNvPr id="2050" name="Picture 2">
            <a:extLst>
              <a:ext uri="{FF2B5EF4-FFF2-40B4-BE49-F238E27FC236}">
                <a16:creationId xmlns:a16="http://schemas.microsoft.com/office/drawing/2014/main" id="{983BDA91-C206-9E59-F18E-284EF8F54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718" y="517893"/>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1E7B62A-8869-F6D9-DFDF-FAB0A87C729E}"/>
              </a:ext>
            </a:extLst>
          </p:cNvPr>
          <p:cNvSpPr txBox="1"/>
          <p:nvPr/>
        </p:nvSpPr>
        <p:spPr>
          <a:xfrm>
            <a:off x="150729" y="158445"/>
            <a:ext cx="1723549" cy="1015663"/>
          </a:xfrm>
          <a:prstGeom prst="rect">
            <a:avLst/>
          </a:prstGeom>
          <a:noFill/>
        </p:spPr>
        <p:txBody>
          <a:bodyPr wrap="none" rtlCol="0">
            <a:spAutoFit/>
          </a:bodyPr>
          <a:lstStyle/>
          <a:p>
            <a:r>
              <a:rPr kumimoji="1" lang="ja-JP" altLang="en-US" sz="6000" b="1">
                <a:solidFill>
                  <a:srgbClr val="FFC000"/>
                </a:solidFill>
                <a:latin typeface="Ricty" panose="020B0509020203020207" pitchFamily="49" charset="-128"/>
                <a:ea typeface="Ricty" panose="020B0509020203020207" pitchFamily="49" charset="-128"/>
              </a:rPr>
              <a:t>デモ</a:t>
            </a:r>
          </a:p>
        </p:txBody>
      </p:sp>
    </p:spTree>
    <p:extLst>
      <p:ext uri="{BB962C8B-B14F-4D97-AF65-F5344CB8AC3E}">
        <p14:creationId xmlns:p14="http://schemas.microsoft.com/office/powerpoint/2010/main" val="3407889082"/>
      </p:ext>
    </p:extLst>
  </p:cSld>
  <p:clrMapOvr>
    <a:masterClrMapping/>
  </p:clrMapOvr>
</p:sld>
</file>

<file path=ppt/theme/theme1.xml><?xml version="1.0" encoding="utf-8"?>
<a:theme xmlns:a="http://schemas.openxmlformats.org/drawingml/2006/main" name="デザインの設定">
  <a:themeElements>
    <a:clrScheme name="ユーザー定義 2">
      <a:dk1>
        <a:srgbClr val="000000"/>
      </a:dk1>
      <a:lt1>
        <a:srgbClr val="FFFFFF"/>
      </a:lt1>
      <a:dk2>
        <a:srgbClr val="1F497D"/>
      </a:dk2>
      <a:lt2>
        <a:srgbClr val="EEA29C"/>
      </a:lt2>
      <a:accent1>
        <a:srgbClr val="64BB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a:latin typeface="Ricty" panose="020B0509020203020207" pitchFamily="49" charset="-128"/>
            <a:ea typeface="Ricty" panose="020B0509020203020207" pitchFamily="49"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kintone</Template>
  <TotalTime>7623</TotalTime>
  <Words>146</Words>
  <Application>Microsoft Macintosh PowerPoint</Application>
  <PresentationFormat>ワイド画面</PresentationFormat>
  <Paragraphs>32</Paragraphs>
  <Slides>11</Slides>
  <Notes>1</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Hiragino Kaku Gothic StdN W8</vt:lpstr>
      <vt:lpstr>Ricty</vt:lpstr>
      <vt:lpstr>Meiryo</vt:lpstr>
      <vt:lpstr>游ゴシック</vt:lpstr>
      <vt:lpstr>Arial</vt:lpstr>
      <vt:lpstr>デザインの設定</vt:lpstr>
      <vt:lpstr>PowerPoint プレゼンテーション</vt:lpstr>
      <vt:lpstr>PowerPoint プレゼンテーション</vt:lpstr>
      <vt:lpstr>PowerPoint プレゼンテーション</vt:lpstr>
      <vt:lpstr>kintoneとは</vt:lpstr>
      <vt:lpstr>ノンプログラミングで作れる</vt:lpstr>
      <vt:lpstr>PowerPoint プレゼンテーション</vt:lpstr>
      <vt:lpstr>PowerPoint プレゼンテーション</vt:lpstr>
      <vt:lpstr>簡易構成図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クラウド型データベース kintone のご紹介</dc:title>
  <dc:creator>Ryo Otake (大竹 遼)</dc:creator>
  <cp:lastModifiedBy>大竹 遼</cp:lastModifiedBy>
  <cp:revision>154</cp:revision>
  <dcterms:created xsi:type="dcterms:W3CDTF">2019-09-20T14:28:38Z</dcterms:created>
  <dcterms:modified xsi:type="dcterms:W3CDTF">2022-08-26T02:02:49Z</dcterms:modified>
</cp:coreProperties>
</file>